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2"/>
  </p:notesMasterIdLst>
  <p:sldIdLst>
    <p:sldId id="272" r:id="rId2"/>
    <p:sldId id="273" r:id="rId3"/>
    <p:sldId id="274" r:id="rId4"/>
    <p:sldId id="275" r:id="rId5"/>
    <p:sldId id="276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9" r:id="rId15"/>
    <p:sldId id="290" r:id="rId16"/>
    <p:sldId id="291" r:id="rId17"/>
    <p:sldId id="286" r:id="rId18"/>
    <p:sldId id="287" r:id="rId19"/>
    <p:sldId id="288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48" d="100"/>
          <a:sy n="48" d="100"/>
        </p:scale>
        <p:origin x="4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255FC1-FD4C-4259-951C-B0EA59FB94B8}" type="doc">
      <dgm:prSet loTypeId="urn:microsoft.com/office/officeart/2005/8/layout/equation2" loCatId="process" qsTypeId="urn:microsoft.com/office/officeart/2005/8/quickstyle/3d2" qsCatId="3D" csTypeId="urn:microsoft.com/office/officeart/2005/8/colors/accent2_2" csCatId="accent2" phldr="1"/>
      <dgm:spPr/>
    </dgm:pt>
    <dgm:pt modelId="{7AC9AA74-C062-4B8E-A7B5-DF89834E62C8}">
      <dgm:prSet phldrT="[Text]" custT="1"/>
      <dgm:spPr/>
      <dgm:t>
        <a:bodyPr/>
        <a:lstStyle/>
        <a:p>
          <a:r>
            <a:rPr lang="uk-UA" sz="40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72</a:t>
          </a:r>
        </a:p>
      </dgm:t>
    </dgm:pt>
    <dgm:pt modelId="{AEEB8A2E-2D35-4E91-876D-0C6CE669E61A}" type="parTrans" cxnId="{F21B773D-E1D2-4310-9F0E-C457E58012BA}">
      <dgm:prSet/>
      <dgm:spPr/>
      <dgm:t>
        <a:bodyPr/>
        <a:lstStyle/>
        <a:p>
          <a:endParaRPr lang="uk-UA"/>
        </a:p>
      </dgm:t>
    </dgm:pt>
    <dgm:pt modelId="{BC49645A-1A87-4D6A-9B51-2F47E155CEAE}" type="sibTrans" cxnId="{F21B773D-E1D2-4310-9F0E-C457E58012BA}">
      <dgm:prSet/>
      <dgm:spPr/>
      <dgm:t>
        <a:bodyPr/>
        <a:lstStyle/>
        <a:p>
          <a:endParaRPr lang="uk-UA"/>
        </a:p>
      </dgm:t>
    </dgm:pt>
    <dgm:pt modelId="{730134AA-0AE9-4670-8FBF-E163F1B7D6E7}">
      <dgm:prSet phldrT="[Text]" custT="1"/>
      <dgm:spPr/>
      <dgm:t>
        <a:bodyPr/>
        <a:lstStyle/>
        <a:p>
          <a:r>
            <a:rPr lang="uk-UA" sz="40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64</a:t>
          </a:r>
        </a:p>
      </dgm:t>
    </dgm:pt>
    <dgm:pt modelId="{F542EACF-6D0E-4376-8182-6A37522A84AA}" type="parTrans" cxnId="{534CE769-0CFE-4268-BCFB-0A433382D1C9}">
      <dgm:prSet/>
      <dgm:spPr/>
      <dgm:t>
        <a:bodyPr/>
        <a:lstStyle/>
        <a:p>
          <a:endParaRPr lang="uk-UA"/>
        </a:p>
      </dgm:t>
    </dgm:pt>
    <dgm:pt modelId="{3C857CCA-49CC-462E-80B1-50277C76FC3C}" type="sibTrans" cxnId="{534CE769-0CFE-4268-BCFB-0A433382D1C9}">
      <dgm:prSet/>
      <dgm:spPr/>
      <dgm:t>
        <a:bodyPr/>
        <a:lstStyle/>
        <a:p>
          <a:endParaRPr lang="uk-UA"/>
        </a:p>
      </dgm:t>
    </dgm:pt>
    <dgm:pt modelId="{6B20F748-A05C-4318-A46B-48164D68B185}">
      <dgm:prSet phldrT="[Text]" custT="1"/>
      <dgm:spPr/>
      <dgm:t>
        <a:bodyPr/>
        <a:lstStyle/>
        <a:p>
          <a:r>
            <a:rPr lang="uk-UA" sz="8000" b="1" cap="none" spc="0" dirty="0" smtClean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136</a:t>
          </a:r>
          <a:endParaRPr lang="uk-UA" sz="80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F0B9CB-FD8C-47A3-993C-47B39E426C67}" type="parTrans" cxnId="{A82B2E55-B254-47BE-8339-D201E56E33E0}">
      <dgm:prSet/>
      <dgm:spPr/>
      <dgm:t>
        <a:bodyPr/>
        <a:lstStyle/>
        <a:p>
          <a:endParaRPr lang="uk-UA"/>
        </a:p>
      </dgm:t>
    </dgm:pt>
    <dgm:pt modelId="{E82F4D3E-61F1-4A55-A111-8789180375AE}" type="sibTrans" cxnId="{A82B2E55-B254-47BE-8339-D201E56E33E0}">
      <dgm:prSet/>
      <dgm:spPr/>
      <dgm:t>
        <a:bodyPr/>
        <a:lstStyle/>
        <a:p>
          <a:endParaRPr lang="uk-UA"/>
        </a:p>
      </dgm:t>
    </dgm:pt>
    <dgm:pt modelId="{82DC5511-221F-4ACD-B7C4-7B4185295EC0}" type="pres">
      <dgm:prSet presAssocID="{99255FC1-FD4C-4259-951C-B0EA59FB94B8}" presName="Name0" presStyleCnt="0">
        <dgm:presLayoutVars>
          <dgm:dir/>
          <dgm:resizeHandles val="exact"/>
        </dgm:presLayoutVars>
      </dgm:prSet>
      <dgm:spPr/>
    </dgm:pt>
    <dgm:pt modelId="{81FE57DD-31E2-4CA8-B85D-8022C7A0D2F6}" type="pres">
      <dgm:prSet presAssocID="{99255FC1-FD4C-4259-951C-B0EA59FB94B8}" presName="vNodes" presStyleCnt="0"/>
      <dgm:spPr/>
    </dgm:pt>
    <dgm:pt modelId="{77FF51D1-BE4B-4662-9999-F3A6B63E5D13}" type="pres">
      <dgm:prSet presAssocID="{7AC9AA74-C062-4B8E-A7B5-DF89834E62C8}" presName="node" presStyleLbl="node1" presStyleIdx="0" presStyleCnt="3" custLinFactX="176687" custLinFactNeighborX="200000" custLinFactNeighborY="2296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7F81F68-41B7-4BEF-8AF5-399C41061A72}" type="pres">
      <dgm:prSet presAssocID="{BC49645A-1A87-4D6A-9B51-2F47E155CEAE}" presName="spacerT" presStyleCnt="0"/>
      <dgm:spPr/>
    </dgm:pt>
    <dgm:pt modelId="{E903B10E-4135-45B2-81FD-C4C3ABBF62BF}" type="pres">
      <dgm:prSet presAssocID="{BC49645A-1A87-4D6A-9B51-2F47E155CEAE}" presName="sibTrans" presStyleLbl="sibTrans2D1" presStyleIdx="0" presStyleCnt="2" custLinFactX="300000" custLinFactNeighborX="347852" custLinFactNeighborY="-80379"/>
      <dgm:spPr/>
      <dgm:t>
        <a:bodyPr/>
        <a:lstStyle/>
        <a:p>
          <a:endParaRPr lang="uk-UA"/>
        </a:p>
      </dgm:t>
    </dgm:pt>
    <dgm:pt modelId="{F0071443-C011-4813-A836-2C4C10200D10}" type="pres">
      <dgm:prSet presAssocID="{BC49645A-1A87-4D6A-9B51-2F47E155CEAE}" presName="spacerB" presStyleCnt="0"/>
      <dgm:spPr/>
    </dgm:pt>
    <dgm:pt modelId="{6E06E954-7FA2-484B-9649-784E1C2BEF42}" type="pres">
      <dgm:prSet presAssocID="{730134AA-0AE9-4670-8FBF-E163F1B7D6E7}" presName="node" presStyleLbl="node1" presStyleIdx="1" presStyleCnt="3" custLinFactX="178551" custLinFactNeighborX="200000" custLinFactNeighborY="-4593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3662C67C-70B4-4E9D-AFA6-F0C7DE7CA420}" type="pres">
      <dgm:prSet presAssocID="{99255FC1-FD4C-4259-951C-B0EA59FB94B8}" presName="sibTransLast" presStyleLbl="sibTrans2D1" presStyleIdx="1" presStyleCnt="2"/>
      <dgm:spPr/>
      <dgm:t>
        <a:bodyPr/>
        <a:lstStyle/>
        <a:p>
          <a:endParaRPr lang="uk-UA"/>
        </a:p>
      </dgm:t>
    </dgm:pt>
    <dgm:pt modelId="{65D10011-AA07-44F6-9B8A-4622D7AD6AFB}" type="pres">
      <dgm:prSet presAssocID="{99255FC1-FD4C-4259-951C-B0EA59FB94B8}" presName="connectorText" presStyleLbl="sibTrans2D1" presStyleIdx="1" presStyleCnt="2"/>
      <dgm:spPr/>
      <dgm:t>
        <a:bodyPr/>
        <a:lstStyle/>
        <a:p>
          <a:endParaRPr lang="uk-UA"/>
        </a:p>
      </dgm:t>
    </dgm:pt>
    <dgm:pt modelId="{C339FA0B-41A4-4079-971E-F5DDC64DDD32}" type="pres">
      <dgm:prSet presAssocID="{99255FC1-FD4C-4259-951C-B0EA59FB94B8}" presName="lastNode" presStyleLbl="node1" presStyleIdx="2" presStyleCnt="3" custLinFactX="-8694" custLinFactNeighborX="-100000" custLinFactNeighborY="-1904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4A4D3C97-6054-49E7-A9B0-A8CD27FD1974}" type="presOf" srcId="{7AC9AA74-C062-4B8E-A7B5-DF89834E62C8}" destId="{77FF51D1-BE4B-4662-9999-F3A6B63E5D13}" srcOrd="0" destOrd="0" presId="urn:microsoft.com/office/officeart/2005/8/layout/equation2"/>
    <dgm:cxn modelId="{B2CBA53A-69DD-47B2-90C1-3BF7BB4BF689}" type="presOf" srcId="{3C857CCA-49CC-462E-80B1-50277C76FC3C}" destId="{65D10011-AA07-44F6-9B8A-4622D7AD6AFB}" srcOrd="1" destOrd="0" presId="urn:microsoft.com/office/officeart/2005/8/layout/equation2"/>
    <dgm:cxn modelId="{44BE8B8C-B5DE-4AB4-BDAA-4F046607D7F2}" type="presOf" srcId="{730134AA-0AE9-4670-8FBF-E163F1B7D6E7}" destId="{6E06E954-7FA2-484B-9649-784E1C2BEF42}" srcOrd="0" destOrd="0" presId="urn:microsoft.com/office/officeart/2005/8/layout/equation2"/>
    <dgm:cxn modelId="{534CE769-0CFE-4268-BCFB-0A433382D1C9}" srcId="{99255FC1-FD4C-4259-951C-B0EA59FB94B8}" destId="{730134AA-0AE9-4670-8FBF-E163F1B7D6E7}" srcOrd="1" destOrd="0" parTransId="{F542EACF-6D0E-4376-8182-6A37522A84AA}" sibTransId="{3C857CCA-49CC-462E-80B1-50277C76FC3C}"/>
    <dgm:cxn modelId="{F21B773D-E1D2-4310-9F0E-C457E58012BA}" srcId="{99255FC1-FD4C-4259-951C-B0EA59FB94B8}" destId="{7AC9AA74-C062-4B8E-A7B5-DF89834E62C8}" srcOrd="0" destOrd="0" parTransId="{AEEB8A2E-2D35-4E91-876D-0C6CE669E61A}" sibTransId="{BC49645A-1A87-4D6A-9B51-2F47E155CEAE}"/>
    <dgm:cxn modelId="{36BA929B-E66D-48A2-82EA-155204C4A014}" type="presOf" srcId="{BC49645A-1A87-4D6A-9B51-2F47E155CEAE}" destId="{E903B10E-4135-45B2-81FD-C4C3ABBF62BF}" srcOrd="0" destOrd="0" presId="urn:microsoft.com/office/officeart/2005/8/layout/equation2"/>
    <dgm:cxn modelId="{908805ED-6CC5-4264-8EAC-7DCE14F90BCE}" type="presOf" srcId="{99255FC1-FD4C-4259-951C-B0EA59FB94B8}" destId="{82DC5511-221F-4ACD-B7C4-7B4185295EC0}" srcOrd="0" destOrd="0" presId="urn:microsoft.com/office/officeart/2005/8/layout/equation2"/>
    <dgm:cxn modelId="{6F1270CF-6384-4C59-BFC2-C4E8F4D8F7FF}" type="presOf" srcId="{6B20F748-A05C-4318-A46B-48164D68B185}" destId="{C339FA0B-41A4-4079-971E-F5DDC64DDD32}" srcOrd="0" destOrd="0" presId="urn:microsoft.com/office/officeart/2005/8/layout/equation2"/>
    <dgm:cxn modelId="{E27FE48E-7A14-4C8D-A8FA-3772D2887C22}" type="presOf" srcId="{3C857CCA-49CC-462E-80B1-50277C76FC3C}" destId="{3662C67C-70B4-4E9D-AFA6-F0C7DE7CA420}" srcOrd="0" destOrd="0" presId="urn:microsoft.com/office/officeart/2005/8/layout/equation2"/>
    <dgm:cxn modelId="{A82B2E55-B254-47BE-8339-D201E56E33E0}" srcId="{99255FC1-FD4C-4259-951C-B0EA59FB94B8}" destId="{6B20F748-A05C-4318-A46B-48164D68B185}" srcOrd="2" destOrd="0" parTransId="{0DF0B9CB-FD8C-47A3-993C-47B39E426C67}" sibTransId="{E82F4D3E-61F1-4A55-A111-8789180375AE}"/>
    <dgm:cxn modelId="{2AC3C050-1C7C-4D81-88E6-48E809EEE025}" type="presParOf" srcId="{82DC5511-221F-4ACD-B7C4-7B4185295EC0}" destId="{81FE57DD-31E2-4CA8-B85D-8022C7A0D2F6}" srcOrd="0" destOrd="0" presId="urn:microsoft.com/office/officeart/2005/8/layout/equation2"/>
    <dgm:cxn modelId="{42E01A97-4854-467A-86BB-C97F1A9B53B4}" type="presParOf" srcId="{81FE57DD-31E2-4CA8-B85D-8022C7A0D2F6}" destId="{77FF51D1-BE4B-4662-9999-F3A6B63E5D13}" srcOrd="0" destOrd="0" presId="urn:microsoft.com/office/officeart/2005/8/layout/equation2"/>
    <dgm:cxn modelId="{D2CA2CA5-0092-4D01-A659-92B1566FE300}" type="presParOf" srcId="{81FE57DD-31E2-4CA8-B85D-8022C7A0D2F6}" destId="{97F81F68-41B7-4BEF-8AF5-399C41061A72}" srcOrd="1" destOrd="0" presId="urn:microsoft.com/office/officeart/2005/8/layout/equation2"/>
    <dgm:cxn modelId="{3B91E687-21F1-4CEE-9CB6-CCAB99F84C07}" type="presParOf" srcId="{81FE57DD-31E2-4CA8-B85D-8022C7A0D2F6}" destId="{E903B10E-4135-45B2-81FD-C4C3ABBF62BF}" srcOrd="2" destOrd="0" presId="urn:microsoft.com/office/officeart/2005/8/layout/equation2"/>
    <dgm:cxn modelId="{A3F9B724-7851-4670-8265-E471F9914A94}" type="presParOf" srcId="{81FE57DD-31E2-4CA8-B85D-8022C7A0D2F6}" destId="{F0071443-C011-4813-A836-2C4C10200D10}" srcOrd="3" destOrd="0" presId="urn:microsoft.com/office/officeart/2005/8/layout/equation2"/>
    <dgm:cxn modelId="{51E75174-E151-4D3B-903F-70456C8DAF51}" type="presParOf" srcId="{81FE57DD-31E2-4CA8-B85D-8022C7A0D2F6}" destId="{6E06E954-7FA2-484B-9649-784E1C2BEF42}" srcOrd="4" destOrd="0" presId="urn:microsoft.com/office/officeart/2005/8/layout/equation2"/>
    <dgm:cxn modelId="{8D2740C8-7085-41AC-8EE3-F6D57D9F4891}" type="presParOf" srcId="{82DC5511-221F-4ACD-B7C4-7B4185295EC0}" destId="{3662C67C-70B4-4E9D-AFA6-F0C7DE7CA420}" srcOrd="1" destOrd="0" presId="urn:microsoft.com/office/officeart/2005/8/layout/equation2"/>
    <dgm:cxn modelId="{4D1DB7BC-688A-48F0-90F6-5BE03BBE730C}" type="presParOf" srcId="{3662C67C-70B4-4E9D-AFA6-F0C7DE7CA420}" destId="{65D10011-AA07-44F6-9B8A-4622D7AD6AFB}" srcOrd="0" destOrd="0" presId="urn:microsoft.com/office/officeart/2005/8/layout/equation2"/>
    <dgm:cxn modelId="{8FA4DE44-F1C4-4113-A44D-1D764CF06F27}" type="presParOf" srcId="{82DC5511-221F-4ACD-B7C4-7B4185295EC0}" destId="{C339FA0B-41A4-4079-971E-F5DDC64DDD3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1FEEF0-2AA6-4C4D-97E0-CEDF0BD876FB}" type="doc">
      <dgm:prSet loTypeId="urn:microsoft.com/office/officeart/2005/8/layout/lProcess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uk-UA"/>
        </a:p>
      </dgm:t>
    </dgm:pt>
    <dgm:pt modelId="{5BA5805E-B4B8-4554-9CA0-6FE853506FDA}">
      <dgm:prSet phldrT="[Text]" custT="1"/>
      <dgm:spPr/>
      <dgm:t>
        <a:bodyPr/>
        <a:lstStyle/>
        <a:p>
          <a:r>
            <a:rPr lang="uk-UA" sz="2000" b="1" dirty="0" smtClean="0">
              <a:latin typeface="Arial" panose="020B0604020202020204" pitchFamily="34" charset="0"/>
              <a:cs typeface="Arial" panose="020B0604020202020204" pitchFamily="34" charset="0"/>
            </a:rPr>
            <a:t>стать</a:t>
          </a:r>
          <a:endParaRPr lang="uk-UA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4A9D24-9CE1-4AC1-AE2F-96CC97F2F9DE}" type="parTrans" cxnId="{3B701827-2548-4972-AE4D-D2E797F25D66}">
      <dgm:prSet/>
      <dgm:spPr/>
      <dgm:t>
        <a:bodyPr/>
        <a:lstStyle/>
        <a:p>
          <a:endParaRPr lang="uk-UA"/>
        </a:p>
      </dgm:t>
    </dgm:pt>
    <dgm:pt modelId="{E0897355-FF92-464C-A028-8A8A4411ED9F}" type="sibTrans" cxnId="{3B701827-2548-4972-AE4D-D2E797F25D66}">
      <dgm:prSet/>
      <dgm:spPr/>
      <dgm:t>
        <a:bodyPr/>
        <a:lstStyle/>
        <a:p>
          <a:endParaRPr lang="uk-UA"/>
        </a:p>
      </dgm:t>
    </dgm:pt>
    <dgm:pt modelId="{A2955CB8-3222-466C-904A-293E16729665}">
      <dgm:prSet phldrT="[Text]" custT="1"/>
      <dgm:spPr/>
      <dgm:t>
        <a:bodyPr/>
        <a:lstStyle/>
        <a:p>
          <a:r>
            <a:rPr lang="en-US" sz="1800" b="1" dirty="0" smtClean="0">
              <a:latin typeface="Arial" panose="020B0604020202020204" pitchFamily="34" charset="0"/>
              <a:cs typeface="Arial" panose="020B0604020202020204" pitchFamily="34" charset="0"/>
            </a:rPr>
            <a:t>m-</a:t>
          </a:r>
          <a:r>
            <a:rPr lang="uk-UA" sz="1800" b="1" dirty="0" smtClean="0">
              <a:latin typeface="Arial" panose="020B0604020202020204" pitchFamily="34" charset="0"/>
              <a:cs typeface="Arial" panose="020B0604020202020204" pitchFamily="34" charset="0"/>
            </a:rPr>
            <a:t>чоловіча</a:t>
          </a:r>
          <a:endParaRPr lang="uk-UA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031452-01F6-47CC-BBF8-C6ED2ED8B4C6}" type="parTrans" cxnId="{222DF0E1-DE0D-4F0C-8E7F-97AB9279FEDE}">
      <dgm:prSet/>
      <dgm:spPr/>
      <dgm:t>
        <a:bodyPr/>
        <a:lstStyle/>
        <a:p>
          <a:endParaRPr lang="uk-UA"/>
        </a:p>
      </dgm:t>
    </dgm:pt>
    <dgm:pt modelId="{EEE670D9-CFE3-4DA5-B802-8E5848BA11BF}" type="sibTrans" cxnId="{222DF0E1-DE0D-4F0C-8E7F-97AB9279FEDE}">
      <dgm:prSet/>
      <dgm:spPr/>
      <dgm:t>
        <a:bodyPr/>
        <a:lstStyle/>
        <a:p>
          <a:endParaRPr lang="uk-UA"/>
        </a:p>
      </dgm:t>
    </dgm:pt>
    <dgm:pt modelId="{EA1EB7C1-F0D5-4F72-B0D9-C831363155BD}">
      <dgm:prSet phldrT="[Text]" custT="1"/>
      <dgm:spPr/>
      <dgm:t>
        <a:bodyPr/>
        <a:lstStyle/>
        <a:p>
          <a:r>
            <a:rPr lang="en-US" sz="1800" b="1" dirty="0" smtClean="0">
              <a:latin typeface="Arial" panose="020B0604020202020204" pitchFamily="34" charset="0"/>
              <a:cs typeface="Arial" panose="020B0604020202020204" pitchFamily="34" charset="0"/>
            </a:rPr>
            <a:t>f-</a:t>
          </a:r>
          <a:r>
            <a:rPr lang="uk-UA" sz="1800" b="1" dirty="0" smtClean="0">
              <a:latin typeface="Arial" panose="020B0604020202020204" pitchFamily="34" charset="0"/>
              <a:cs typeface="Arial" panose="020B0604020202020204" pitchFamily="34" charset="0"/>
            </a:rPr>
            <a:t>жіноча</a:t>
          </a:r>
          <a:endParaRPr lang="uk-UA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585DA9-BB1C-4934-A65A-EFA7F2A4CD50}" type="parTrans" cxnId="{CB37674D-98B5-438D-977A-1169A7AC0D82}">
      <dgm:prSet/>
      <dgm:spPr/>
      <dgm:t>
        <a:bodyPr/>
        <a:lstStyle/>
        <a:p>
          <a:endParaRPr lang="uk-UA"/>
        </a:p>
      </dgm:t>
    </dgm:pt>
    <dgm:pt modelId="{49FEA732-FA1B-45C0-BEB0-5722EE95B929}" type="sibTrans" cxnId="{CB37674D-98B5-438D-977A-1169A7AC0D82}">
      <dgm:prSet/>
      <dgm:spPr/>
      <dgm:t>
        <a:bodyPr/>
        <a:lstStyle/>
        <a:p>
          <a:endParaRPr lang="uk-UA"/>
        </a:p>
      </dgm:t>
    </dgm:pt>
    <dgm:pt modelId="{1949C7AB-1C20-45D9-8DE6-C5D035B4C1E5}">
      <dgm:prSet phldrT="[Text]" custT="1"/>
      <dgm:spPr/>
      <dgm:t>
        <a:bodyPr/>
        <a:lstStyle/>
        <a:p>
          <a:r>
            <a:rPr lang="uk-UA" sz="2000" b="1" dirty="0" smtClean="0">
              <a:latin typeface="Arial" panose="020B0604020202020204" pitchFamily="34" charset="0"/>
              <a:cs typeface="Arial" panose="020B0604020202020204" pitchFamily="34" charset="0"/>
            </a:rPr>
            <a:t>вік</a:t>
          </a:r>
        </a:p>
        <a:p>
          <a:r>
            <a:rPr lang="uk-UA" sz="2000" b="1" dirty="0" smtClean="0">
              <a:latin typeface="Arial" panose="020B0604020202020204" pitchFamily="34" charset="0"/>
              <a:cs typeface="Arial" panose="020B0604020202020204" pitchFamily="34" charset="0"/>
            </a:rPr>
            <a:t>(тільки для чоловічої статі)</a:t>
          </a:r>
          <a:endParaRPr lang="uk-UA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39A0B9-8955-411C-83ED-509AFCEE9951}" type="parTrans" cxnId="{41257A1B-5CE3-42B5-92D7-94C28695EF47}">
      <dgm:prSet/>
      <dgm:spPr/>
      <dgm:t>
        <a:bodyPr/>
        <a:lstStyle/>
        <a:p>
          <a:endParaRPr lang="uk-UA"/>
        </a:p>
      </dgm:t>
    </dgm:pt>
    <dgm:pt modelId="{810ADB2B-76CB-4377-ACA3-25F4AFEBA858}" type="sibTrans" cxnId="{41257A1B-5CE3-42B5-92D7-94C28695EF47}">
      <dgm:prSet/>
      <dgm:spPr/>
      <dgm:t>
        <a:bodyPr/>
        <a:lstStyle/>
        <a:p>
          <a:endParaRPr lang="uk-UA"/>
        </a:p>
      </dgm:t>
    </dgm:pt>
    <dgm:pt modelId="{E530B6E0-EE70-4C9D-9E00-2EA39688223F}">
      <dgm:prSet phldrT="[Text]" custT="1"/>
      <dgm:spPr/>
      <dgm:t>
        <a:bodyPr/>
        <a:lstStyle/>
        <a:p>
          <a:r>
            <a:rPr lang="uk-UA" sz="1800" b="1" dirty="0" smtClean="0">
              <a:latin typeface="Arial" panose="020B0604020202020204" pitchFamily="34" charset="0"/>
              <a:cs typeface="Arial" panose="020B0604020202020204" pitchFamily="34" charset="0"/>
            </a:rPr>
            <a:t>а-дорослий</a:t>
          </a:r>
          <a:endParaRPr lang="uk-UA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CC2EC1-963A-4E21-80BB-93CCF9CCE0A7}" type="parTrans" cxnId="{3F5F3C19-447F-4B4F-8AD0-89F568DE7B68}">
      <dgm:prSet/>
      <dgm:spPr/>
      <dgm:t>
        <a:bodyPr/>
        <a:lstStyle/>
        <a:p>
          <a:endParaRPr lang="uk-UA"/>
        </a:p>
      </dgm:t>
    </dgm:pt>
    <dgm:pt modelId="{EC910FCD-073F-4EA8-8DB6-19991820FAEF}" type="sibTrans" cxnId="{3F5F3C19-447F-4B4F-8AD0-89F568DE7B68}">
      <dgm:prSet/>
      <dgm:spPr/>
      <dgm:t>
        <a:bodyPr/>
        <a:lstStyle/>
        <a:p>
          <a:endParaRPr lang="uk-UA"/>
        </a:p>
      </dgm:t>
    </dgm:pt>
    <dgm:pt modelId="{00020279-DB01-4233-90ED-BF0E2212B6D2}">
      <dgm:prSet phldrT="[Text]" custT="1"/>
      <dgm:spPr/>
      <dgm:t>
        <a:bodyPr/>
        <a:lstStyle/>
        <a:p>
          <a:r>
            <a:rPr lang="uk-UA" sz="1800" b="1" dirty="0" smtClean="0">
              <a:latin typeface="Arial" panose="020B0604020202020204" pitchFamily="34" charset="0"/>
              <a:cs typeface="Arial" panose="020B0604020202020204" pitchFamily="34" charset="0"/>
            </a:rPr>
            <a:t>у-молодий</a:t>
          </a:r>
          <a:endParaRPr lang="uk-UA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46A72F-9693-4663-A84A-1A0199D09E93}" type="parTrans" cxnId="{877A9D30-26F6-4EDE-B1DA-E1AA2FF3712F}">
      <dgm:prSet/>
      <dgm:spPr/>
      <dgm:t>
        <a:bodyPr/>
        <a:lstStyle/>
        <a:p>
          <a:endParaRPr lang="uk-UA"/>
        </a:p>
      </dgm:t>
    </dgm:pt>
    <dgm:pt modelId="{B736BEAF-14E9-4D27-81B0-0C4A1D24C7F1}" type="sibTrans" cxnId="{877A9D30-26F6-4EDE-B1DA-E1AA2FF3712F}">
      <dgm:prSet/>
      <dgm:spPr/>
      <dgm:t>
        <a:bodyPr/>
        <a:lstStyle/>
        <a:p>
          <a:endParaRPr lang="uk-UA"/>
        </a:p>
      </dgm:t>
    </dgm:pt>
    <dgm:pt modelId="{592DA245-16E7-42C6-8A56-81E755C1D425}">
      <dgm:prSet phldrT="[Text]" custT="1"/>
      <dgm:spPr/>
      <dgm:t>
        <a:bodyPr/>
        <a:lstStyle/>
        <a:p>
          <a:r>
            <a:rPr lang="uk-UA" sz="2000" b="1" dirty="0" smtClean="0">
              <a:latin typeface="Arial" panose="020B0604020202020204" pitchFamily="34" charset="0"/>
              <a:cs typeface="Arial" panose="020B0604020202020204" pitchFamily="34" charset="0"/>
            </a:rPr>
            <a:t>виживання</a:t>
          </a:r>
          <a:endParaRPr lang="uk-UA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F07EE7-AA7D-48EF-8F5E-C347FDDFE55B}" type="parTrans" cxnId="{88739ADB-6E2C-4667-B455-8E7FE0883F85}">
      <dgm:prSet/>
      <dgm:spPr/>
      <dgm:t>
        <a:bodyPr/>
        <a:lstStyle/>
        <a:p>
          <a:endParaRPr lang="uk-UA"/>
        </a:p>
      </dgm:t>
    </dgm:pt>
    <dgm:pt modelId="{406C95DD-59A6-4819-8BFF-420AE2B2C651}" type="sibTrans" cxnId="{88739ADB-6E2C-4667-B455-8E7FE0883F85}">
      <dgm:prSet/>
      <dgm:spPr/>
      <dgm:t>
        <a:bodyPr/>
        <a:lstStyle/>
        <a:p>
          <a:endParaRPr lang="uk-UA"/>
        </a:p>
      </dgm:t>
    </dgm:pt>
    <dgm:pt modelId="{82CAAD50-18DF-4C0F-8268-6AB6BA6B1F4A}">
      <dgm:prSet phldrT="[Text]" custT="1"/>
      <dgm:spPr/>
      <dgm:t>
        <a:bodyPr/>
        <a:lstStyle/>
        <a:p>
          <a:r>
            <a:rPr lang="en-US" sz="1800" b="1" dirty="0" smtClean="0">
              <a:latin typeface="Arial" panose="020B0604020202020204" pitchFamily="34" charset="0"/>
              <a:cs typeface="Arial" panose="020B0604020202020204" pitchFamily="34" charset="0"/>
            </a:rPr>
            <a:t>T-</a:t>
          </a:r>
          <a:r>
            <a:rPr lang="uk-UA" sz="1800" b="1" dirty="0" smtClean="0">
              <a:latin typeface="Arial" panose="020B0604020202020204" pitchFamily="34" charset="0"/>
              <a:cs typeface="Arial" panose="020B0604020202020204" pitchFamily="34" charset="0"/>
            </a:rPr>
            <a:t>вижив</a:t>
          </a:r>
          <a:endParaRPr lang="uk-UA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D0A56C-E0E3-4B84-AC54-C90E4525B74F}" type="parTrans" cxnId="{E8351D06-E3FF-471D-9A38-05EE44FD761C}">
      <dgm:prSet/>
      <dgm:spPr/>
      <dgm:t>
        <a:bodyPr/>
        <a:lstStyle/>
        <a:p>
          <a:endParaRPr lang="uk-UA"/>
        </a:p>
      </dgm:t>
    </dgm:pt>
    <dgm:pt modelId="{62045374-B695-4D10-8D2D-BC3CBB64FF7A}" type="sibTrans" cxnId="{E8351D06-E3FF-471D-9A38-05EE44FD761C}">
      <dgm:prSet/>
      <dgm:spPr/>
      <dgm:t>
        <a:bodyPr/>
        <a:lstStyle/>
        <a:p>
          <a:endParaRPr lang="uk-UA"/>
        </a:p>
      </dgm:t>
    </dgm:pt>
    <dgm:pt modelId="{9C9E7E27-6032-4B00-9886-C81E99ED7D8C}">
      <dgm:prSet phldrT="[Text]" custT="1"/>
      <dgm:spPr/>
      <dgm:t>
        <a:bodyPr/>
        <a:lstStyle/>
        <a:p>
          <a:r>
            <a:rPr lang="en-US" sz="1800" b="1" dirty="0" smtClean="0">
              <a:latin typeface="Arial" panose="020B0604020202020204" pitchFamily="34" charset="0"/>
              <a:cs typeface="Arial" panose="020B0604020202020204" pitchFamily="34" charset="0"/>
            </a:rPr>
            <a:t>F-</a:t>
          </a:r>
          <a:r>
            <a:rPr lang="uk-UA" sz="1800" b="1" dirty="0" smtClean="0">
              <a:latin typeface="Arial" panose="020B0604020202020204" pitchFamily="34" charset="0"/>
              <a:cs typeface="Arial" panose="020B0604020202020204" pitchFamily="34" charset="0"/>
            </a:rPr>
            <a:t>не вижив</a:t>
          </a:r>
          <a:endParaRPr lang="uk-UA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569015-44C1-4FE2-ACAA-71E0DBD9DDF6}" type="parTrans" cxnId="{968ED2CA-8732-44F4-9C1D-7F5EBD4FC215}">
      <dgm:prSet/>
      <dgm:spPr/>
      <dgm:t>
        <a:bodyPr/>
        <a:lstStyle/>
        <a:p>
          <a:endParaRPr lang="uk-UA"/>
        </a:p>
      </dgm:t>
    </dgm:pt>
    <dgm:pt modelId="{A4AF133B-44DE-4A22-B3DE-B012180297EE}" type="sibTrans" cxnId="{968ED2CA-8732-44F4-9C1D-7F5EBD4FC215}">
      <dgm:prSet/>
      <dgm:spPr/>
      <dgm:t>
        <a:bodyPr/>
        <a:lstStyle/>
        <a:p>
          <a:endParaRPr lang="uk-UA"/>
        </a:p>
      </dgm:t>
    </dgm:pt>
    <dgm:pt modelId="{B873A50C-DF0C-4D9F-9A70-2473F5256F78}" type="pres">
      <dgm:prSet presAssocID="{1C1FEEF0-2AA6-4C4D-97E0-CEDF0BD876F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57F9C4CA-D18A-4DE3-8EFF-AF268128D9E6}" type="pres">
      <dgm:prSet presAssocID="{5BA5805E-B4B8-4554-9CA0-6FE853506FDA}" presName="compNode" presStyleCnt="0"/>
      <dgm:spPr/>
    </dgm:pt>
    <dgm:pt modelId="{2A415F5D-3E7C-49A8-9A70-17D2E4B19B06}" type="pres">
      <dgm:prSet presAssocID="{5BA5805E-B4B8-4554-9CA0-6FE853506FDA}" presName="aNode" presStyleLbl="bgShp" presStyleIdx="0" presStyleCnt="3" custScaleX="102272"/>
      <dgm:spPr/>
      <dgm:t>
        <a:bodyPr/>
        <a:lstStyle/>
        <a:p>
          <a:endParaRPr lang="uk-UA"/>
        </a:p>
      </dgm:t>
    </dgm:pt>
    <dgm:pt modelId="{3CA8C428-F0F8-4C51-8E2A-DA4476254C9E}" type="pres">
      <dgm:prSet presAssocID="{5BA5805E-B4B8-4554-9CA0-6FE853506FDA}" presName="textNode" presStyleLbl="bgShp" presStyleIdx="0" presStyleCnt="3"/>
      <dgm:spPr/>
      <dgm:t>
        <a:bodyPr/>
        <a:lstStyle/>
        <a:p>
          <a:endParaRPr lang="uk-UA"/>
        </a:p>
      </dgm:t>
    </dgm:pt>
    <dgm:pt modelId="{263CFC95-3D80-4568-B275-3F720D62E79A}" type="pres">
      <dgm:prSet presAssocID="{5BA5805E-B4B8-4554-9CA0-6FE853506FDA}" presName="compChildNode" presStyleCnt="0"/>
      <dgm:spPr/>
    </dgm:pt>
    <dgm:pt modelId="{E3ED026D-9EC7-4EF7-9DA3-3E8A813CA714}" type="pres">
      <dgm:prSet presAssocID="{5BA5805E-B4B8-4554-9CA0-6FE853506FDA}" presName="theInnerList" presStyleCnt="0"/>
      <dgm:spPr/>
    </dgm:pt>
    <dgm:pt modelId="{E952AF2D-5614-4763-A999-386131A04264}" type="pres">
      <dgm:prSet presAssocID="{A2955CB8-3222-466C-904A-293E16729665}" presName="childNode" presStyleLbl="node1" presStyleIdx="0" presStyleCnt="6" custScaleX="11554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2699740A-6767-42AD-95C7-8C2DC3E0DF68}" type="pres">
      <dgm:prSet presAssocID="{A2955CB8-3222-466C-904A-293E16729665}" presName="aSpace2" presStyleCnt="0"/>
      <dgm:spPr/>
    </dgm:pt>
    <dgm:pt modelId="{4914D25F-6951-4A90-8CCD-FAF5A2C5B0A9}" type="pres">
      <dgm:prSet presAssocID="{EA1EB7C1-F0D5-4F72-B0D9-C831363155BD}" presName="childNode" presStyleLbl="node1" presStyleIdx="1" presStyleCnt="6" custScaleX="11964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755D445-7437-4BCD-B010-A8979219F8A9}" type="pres">
      <dgm:prSet presAssocID="{5BA5805E-B4B8-4554-9CA0-6FE853506FDA}" presName="aSpace" presStyleCnt="0"/>
      <dgm:spPr/>
    </dgm:pt>
    <dgm:pt modelId="{2FE53703-E884-4322-9BF3-3FBC05AEF1DA}" type="pres">
      <dgm:prSet presAssocID="{1949C7AB-1C20-45D9-8DE6-C5D035B4C1E5}" presName="compNode" presStyleCnt="0"/>
      <dgm:spPr/>
    </dgm:pt>
    <dgm:pt modelId="{EE3AD15C-506D-4861-B60A-EEFB473D9224}" type="pres">
      <dgm:prSet presAssocID="{1949C7AB-1C20-45D9-8DE6-C5D035B4C1E5}" presName="aNode" presStyleLbl="bgShp" presStyleIdx="1" presStyleCnt="3" custScaleX="140433"/>
      <dgm:spPr/>
      <dgm:t>
        <a:bodyPr/>
        <a:lstStyle/>
        <a:p>
          <a:endParaRPr lang="uk-UA"/>
        </a:p>
      </dgm:t>
    </dgm:pt>
    <dgm:pt modelId="{01F51636-322A-4224-9D72-3100891C3327}" type="pres">
      <dgm:prSet presAssocID="{1949C7AB-1C20-45D9-8DE6-C5D035B4C1E5}" presName="textNode" presStyleLbl="bgShp" presStyleIdx="1" presStyleCnt="3"/>
      <dgm:spPr/>
      <dgm:t>
        <a:bodyPr/>
        <a:lstStyle/>
        <a:p>
          <a:endParaRPr lang="uk-UA"/>
        </a:p>
      </dgm:t>
    </dgm:pt>
    <dgm:pt modelId="{EBFB1E26-4BA6-459C-9FE7-EDAC528C9099}" type="pres">
      <dgm:prSet presAssocID="{1949C7AB-1C20-45D9-8DE6-C5D035B4C1E5}" presName="compChildNode" presStyleCnt="0"/>
      <dgm:spPr/>
    </dgm:pt>
    <dgm:pt modelId="{9467CEA2-B09E-4181-B303-4A333E7AC5FD}" type="pres">
      <dgm:prSet presAssocID="{1949C7AB-1C20-45D9-8DE6-C5D035B4C1E5}" presName="theInnerList" presStyleCnt="0"/>
      <dgm:spPr/>
    </dgm:pt>
    <dgm:pt modelId="{A47F2068-B29F-4E7E-8519-000D454D0F26}" type="pres">
      <dgm:prSet presAssocID="{E530B6E0-EE70-4C9D-9E00-2EA39688223F}" presName="childNode" presStyleLbl="node1" presStyleIdx="2" presStyleCnt="6" custScaleX="13393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603CA04-2531-4F4F-97F4-7A1532A1CF34}" type="pres">
      <dgm:prSet presAssocID="{E530B6E0-EE70-4C9D-9E00-2EA39688223F}" presName="aSpace2" presStyleCnt="0"/>
      <dgm:spPr/>
    </dgm:pt>
    <dgm:pt modelId="{BDBC7C28-158F-4248-BBC1-ECEA45499AF9}" type="pres">
      <dgm:prSet presAssocID="{00020279-DB01-4233-90ED-BF0E2212B6D2}" presName="childNode" presStyleLbl="node1" presStyleIdx="3" presStyleCnt="6" custScaleX="13197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755B5394-BC99-4914-892F-D34EDDC028FB}" type="pres">
      <dgm:prSet presAssocID="{1949C7AB-1C20-45D9-8DE6-C5D035B4C1E5}" presName="aSpace" presStyleCnt="0"/>
      <dgm:spPr/>
    </dgm:pt>
    <dgm:pt modelId="{FCD2D596-F4D8-4ACB-9E6F-C6FDEE5F7774}" type="pres">
      <dgm:prSet presAssocID="{592DA245-16E7-42C6-8A56-81E755C1D425}" presName="compNode" presStyleCnt="0"/>
      <dgm:spPr/>
    </dgm:pt>
    <dgm:pt modelId="{061C4F1A-AF29-4CEA-8438-FA6B08D05833}" type="pres">
      <dgm:prSet presAssocID="{592DA245-16E7-42C6-8A56-81E755C1D425}" presName="aNode" presStyleLbl="bgShp" presStyleIdx="2" presStyleCnt="3" custScaleX="191126"/>
      <dgm:spPr/>
      <dgm:t>
        <a:bodyPr/>
        <a:lstStyle/>
        <a:p>
          <a:endParaRPr lang="uk-UA"/>
        </a:p>
      </dgm:t>
    </dgm:pt>
    <dgm:pt modelId="{1CD1904E-EA22-4FCC-AC27-0C5F44FA1DD0}" type="pres">
      <dgm:prSet presAssocID="{592DA245-16E7-42C6-8A56-81E755C1D425}" presName="textNode" presStyleLbl="bgShp" presStyleIdx="2" presStyleCnt="3"/>
      <dgm:spPr/>
      <dgm:t>
        <a:bodyPr/>
        <a:lstStyle/>
        <a:p>
          <a:endParaRPr lang="uk-UA"/>
        </a:p>
      </dgm:t>
    </dgm:pt>
    <dgm:pt modelId="{0E472263-D7D6-4321-8E8D-F5A4C5DDB739}" type="pres">
      <dgm:prSet presAssocID="{592DA245-16E7-42C6-8A56-81E755C1D425}" presName="compChildNode" presStyleCnt="0"/>
      <dgm:spPr/>
    </dgm:pt>
    <dgm:pt modelId="{433CB82B-5EFB-42D7-85DF-ADFD902F01AB}" type="pres">
      <dgm:prSet presAssocID="{592DA245-16E7-42C6-8A56-81E755C1D425}" presName="theInnerList" presStyleCnt="0"/>
      <dgm:spPr/>
    </dgm:pt>
    <dgm:pt modelId="{5B76B646-35CC-4E4A-9074-31A58B5051AD}" type="pres">
      <dgm:prSet presAssocID="{82CAAD50-18DF-4C0F-8268-6AB6BA6B1F4A}" presName="childNode" presStyleLbl="node1" presStyleIdx="4" presStyleCnt="6" custScaleX="19078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A2DC389-F2F5-4008-B5CF-A475E304B6BC}" type="pres">
      <dgm:prSet presAssocID="{82CAAD50-18DF-4C0F-8268-6AB6BA6B1F4A}" presName="aSpace2" presStyleCnt="0"/>
      <dgm:spPr/>
    </dgm:pt>
    <dgm:pt modelId="{41156A1F-36CF-4114-B53C-557FFC652646}" type="pres">
      <dgm:prSet presAssocID="{9C9E7E27-6032-4B00-9886-C81E99ED7D8C}" presName="childNode" presStyleLbl="node1" presStyleIdx="5" presStyleCnt="6" custScaleX="19078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CB37674D-98B5-438D-977A-1169A7AC0D82}" srcId="{5BA5805E-B4B8-4554-9CA0-6FE853506FDA}" destId="{EA1EB7C1-F0D5-4F72-B0D9-C831363155BD}" srcOrd="1" destOrd="0" parTransId="{3A585DA9-BB1C-4934-A65A-EFA7F2A4CD50}" sibTransId="{49FEA732-FA1B-45C0-BEB0-5722EE95B929}"/>
    <dgm:cxn modelId="{E8351D06-E3FF-471D-9A38-05EE44FD761C}" srcId="{592DA245-16E7-42C6-8A56-81E755C1D425}" destId="{82CAAD50-18DF-4C0F-8268-6AB6BA6B1F4A}" srcOrd="0" destOrd="0" parTransId="{07D0A56C-E0E3-4B84-AC54-C90E4525B74F}" sibTransId="{62045374-B695-4D10-8D2D-BC3CBB64FF7A}"/>
    <dgm:cxn modelId="{DD930B97-461E-4CBA-9664-82DA0FAACA5A}" type="presOf" srcId="{1949C7AB-1C20-45D9-8DE6-C5D035B4C1E5}" destId="{EE3AD15C-506D-4861-B60A-EEFB473D9224}" srcOrd="0" destOrd="0" presId="urn:microsoft.com/office/officeart/2005/8/layout/lProcess2"/>
    <dgm:cxn modelId="{C5E2308F-E9E0-4CCE-8515-69E10C111204}" type="presOf" srcId="{9C9E7E27-6032-4B00-9886-C81E99ED7D8C}" destId="{41156A1F-36CF-4114-B53C-557FFC652646}" srcOrd="0" destOrd="0" presId="urn:microsoft.com/office/officeart/2005/8/layout/lProcess2"/>
    <dgm:cxn modelId="{222DF0E1-DE0D-4F0C-8E7F-97AB9279FEDE}" srcId="{5BA5805E-B4B8-4554-9CA0-6FE853506FDA}" destId="{A2955CB8-3222-466C-904A-293E16729665}" srcOrd="0" destOrd="0" parTransId="{55031452-01F6-47CC-BBF8-C6ED2ED8B4C6}" sibTransId="{EEE670D9-CFE3-4DA5-B802-8E5848BA11BF}"/>
    <dgm:cxn modelId="{21B63D85-5CFE-42CF-87F7-7771E7682F7C}" type="presOf" srcId="{592DA245-16E7-42C6-8A56-81E755C1D425}" destId="{061C4F1A-AF29-4CEA-8438-FA6B08D05833}" srcOrd="0" destOrd="0" presId="urn:microsoft.com/office/officeart/2005/8/layout/lProcess2"/>
    <dgm:cxn modelId="{88739ADB-6E2C-4667-B455-8E7FE0883F85}" srcId="{1C1FEEF0-2AA6-4C4D-97E0-CEDF0BD876FB}" destId="{592DA245-16E7-42C6-8A56-81E755C1D425}" srcOrd="2" destOrd="0" parTransId="{7DF07EE7-AA7D-48EF-8F5E-C347FDDFE55B}" sibTransId="{406C95DD-59A6-4819-8BFF-420AE2B2C651}"/>
    <dgm:cxn modelId="{41257A1B-5CE3-42B5-92D7-94C28695EF47}" srcId="{1C1FEEF0-2AA6-4C4D-97E0-CEDF0BD876FB}" destId="{1949C7AB-1C20-45D9-8DE6-C5D035B4C1E5}" srcOrd="1" destOrd="0" parTransId="{BC39A0B9-8955-411C-83ED-509AFCEE9951}" sibTransId="{810ADB2B-76CB-4377-ACA3-25F4AFEBA858}"/>
    <dgm:cxn modelId="{968ED2CA-8732-44F4-9C1D-7F5EBD4FC215}" srcId="{592DA245-16E7-42C6-8A56-81E755C1D425}" destId="{9C9E7E27-6032-4B00-9886-C81E99ED7D8C}" srcOrd="1" destOrd="0" parTransId="{49569015-44C1-4FE2-ACAA-71E0DBD9DDF6}" sibTransId="{A4AF133B-44DE-4A22-B3DE-B012180297EE}"/>
    <dgm:cxn modelId="{B0A6A168-6BCE-4484-8DC8-DD849102228C}" type="presOf" srcId="{A2955CB8-3222-466C-904A-293E16729665}" destId="{E952AF2D-5614-4763-A999-386131A04264}" srcOrd="0" destOrd="0" presId="urn:microsoft.com/office/officeart/2005/8/layout/lProcess2"/>
    <dgm:cxn modelId="{64B22A83-13A0-4375-8B68-F8CD35E4ECF0}" type="presOf" srcId="{5BA5805E-B4B8-4554-9CA0-6FE853506FDA}" destId="{3CA8C428-F0F8-4C51-8E2A-DA4476254C9E}" srcOrd="1" destOrd="0" presId="urn:microsoft.com/office/officeart/2005/8/layout/lProcess2"/>
    <dgm:cxn modelId="{DA5E0E62-D948-4C40-8FE9-759C8C912EEC}" type="presOf" srcId="{E530B6E0-EE70-4C9D-9E00-2EA39688223F}" destId="{A47F2068-B29F-4E7E-8519-000D454D0F26}" srcOrd="0" destOrd="0" presId="urn:microsoft.com/office/officeart/2005/8/layout/lProcess2"/>
    <dgm:cxn modelId="{21E4A002-CCC5-4E36-978C-3A0E4C173C2D}" type="presOf" srcId="{592DA245-16E7-42C6-8A56-81E755C1D425}" destId="{1CD1904E-EA22-4FCC-AC27-0C5F44FA1DD0}" srcOrd="1" destOrd="0" presId="urn:microsoft.com/office/officeart/2005/8/layout/lProcess2"/>
    <dgm:cxn modelId="{374D257A-38D3-4A3F-96BF-E4D85D1ED0B4}" type="presOf" srcId="{5BA5805E-B4B8-4554-9CA0-6FE853506FDA}" destId="{2A415F5D-3E7C-49A8-9A70-17D2E4B19B06}" srcOrd="0" destOrd="0" presId="urn:microsoft.com/office/officeart/2005/8/layout/lProcess2"/>
    <dgm:cxn modelId="{3AFC73D0-C737-4D64-B5F5-3FF987CFB516}" type="presOf" srcId="{00020279-DB01-4233-90ED-BF0E2212B6D2}" destId="{BDBC7C28-158F-4248-BBC1-ECEA45499AF9}" srcOrd="0" destOrd="0" presId="urn:microsoft.com/office/officeart/2005/8/layout/lProcess2"/>
    <dgm:cxn modelId="{3B701827-2548-4972-AE4D-D2E797F25D66}" srcId="{1C1FEEF0-2AA6-4C4D-97E0-CEDF0BD876FB}" destId="{5BA5805E-B4B8-4554-9CA0-6FE853506FDA}" srcOrd="0" destOrd="0" parTransId="{7E4A9D24-9CE1-4AC1-AE2F-96CC97F2F9DE}" sibTransId="{E0897355-FF92-464C-A028-8A8A4411ED9F}"/>
    <dgm:cxn modelId="{7C7F8204-2F3B-4850-B5AE-80DD9835ED1A}" type="presOf" srcId="{82CAAD50-18DF-4C0F-8268-6AB6BA6B1F4A}" destId="{5B76B646-35CC-4E4A-9074-31A58B5051AD}" srcOrd="0" destOrd="0" presId="urn:microsoft.com/office/officeart/2005/8/layout/lProcess2"/>
    <dgm:cxn modelId="{3F5F3C19-447F-4B4F-8AD0-89F568DE7B68}" srcId="{1949C7AB-1C20-45D9-8DE6-C5D035B4C1E5}" destId="{E530B6E0-EE70-4C9D-9E00-2EA39688223F}" srcOrd="0" destOrd="0" parTransId="{8CCC2EC1-963A-4E21-80BB-93CCF9CCE0A7}" sibTransId="{EC910FCD-073F-4EA8-8DB6-19991820FAEF}"/>
    <dgm:cxn modelId="{3F808E92-4A17-48A7-BF7C-FA0555005B10}" type="presOf" srcId="{1C1FEEF0-2AA6-4C4D-97E0-CEDF0BD876FB}" destId="{B873A50C-DF0C-4D9F-9A70-2473F5256F78}" srcOrd="0" destOrd="0" presId="urn:microsoft.com/office/officeart/2005/8/layout/lProcess2"/>
    <dgm:cxn modelId="{10F2C8D2-C24C-4266-A00D-ECB22646FA6F}" type="presOf" srcId="{EA1EB7C1-F0D5-4F72-B0D9-C831363155BD}" destId="{4914D25F-6951-4A90-8CCD-FAF5A2C5B0A9}" srcOrd="0" destOrd="0" presId="urn:microsoft.com/office/officeart/2005/8/layout/lProcess2"/>
    <dgm:cxn modelId="{A71AC298-594C-4BF7-94F1-FB056F736072}" type="presOf" srcId="{1949C7AB-1C20-45D9-8DE6-C5D035B4C1E5}" destId="{01F51636-322A-4224-9D72-3100891C3327}" srcOrd="1" destOrd="0" presId="urn:microsoft.com/office/officeart/2005/8/layout/lProcess2"/>
    <dgm:cxn modelId="{877A9D30-26F6-4EDE-B1DA-E1AA2FF3712F}" srcId="{1949C7AB-1C20-45D9-8DE6-C5D035B4C1E5}" destId="{00020279-DB01-4233-90ED-BF0E2212B6D2}" srcOrd="1" destOrd="0" parTransId="{A446A72F-9693-4663-A84A-1A0199D09E93}" sibTransId="{B736BEAF-14E9-4D27-81B0-0C4A1D24C7F1}"/>
    <dgm:cxn modelId="{9054B2EB-0A52-434F-B567-72900FD2ADCE}" type="presParOf" srcId="{B873A50C-DF0C-4D9F-9A70-2473F5256F78}" destId="{57F9C4CA-D18A-4DE3-8EFF-AF268128D9E6}" srcOrd="0" destOrd="0" presId="urn:microsoft.com/office/officeart/2005/8/layout/lProcess2"/>
    <dgm:cxn modelId="{E7C5F19E-5F6A-4AFE-A5B3-2835478940B6}" type="presParOf" srcId="{57F9C4CA-D18A-4DE3-8EFF-AF268128D9E6}" destId="{2A415F5D-3E7C-49A8-9A70-17D2E4B19B06}" srcOrd="0" destOrd="0" presId="urn:microsoft.com/office/officeart/2005/8/layout/lProcess2"/>
    <dgm:cxn modelId="{0480041D-0593-4D51-A938-AB8EB536338B}" type="presParOf" srcId="{57F9C4CA-D18A-4DE3-8EFF-AF268128D9E6}" destId="{3CA8C428-F0F8-4C51-8E2A-DA4476254C9E}" srcOrd="1" destOrd="0" presId="urn:microsoft.com/office/officeart/2005/8/layout/lProcess2"/>
    <dgm:cxn modelId="{5CA9B051-95DA-4A4C-B267-B6244BDA32FE}" type="presParOf" srcId="{57F9C4CA-D18A-4DE3-8EFF-AF268128D9E6}" destId="{263CFC95-3D80-4568-B275-3F720D62E79A}" srcOrd="2" destOrd="0" presId="urn:microsoft.com/office/officeart/2005/8/layout/lProcess2"/>
    <dgm:cxn modelId="{ED85558B-28FA-454B-8742-A8BC3CBDBCE4}" type="presParOf" srcId="{263CFC95-3D80-4568-B275-3F720D62E79A}" destId="{E3ED026D-9EC7-4EF7-9DA3-3E8A813CA714}" srcOrd="0" destOrd="0" presId="urn:microsoft.com/office/officeart/2005/8/layout/lProcess2"/>
    <dgm:cxn modelId="{0AC350A6-C748-460A-867F-7D34DDF68304}" type="presParOf" srcId="{E3ED026D-9EC7-4EF7-9DA3-3E8A813CA714}" destId="{E952AF2D-5614-4763-A999-386131A04264}" srcOrd="0" destOrd="0" presId="urn:microsoft.com/office/officeart/2005/8/layout/lProcess2"/>
    <dgm:cxn modelId="{96519884-17EF-46CE-A2E5-E39995494216}" type="presParOf" srcId="{E3ED026D-9EC7-4EF7-9DA3-3E8A813CA714}" destId="{2699740A-6767-42AD-95C7-8C2DC3E0DF68}" srcOrd="1" destOrd="0" presId="urn:microsoft.com/office/officeart/2005/8/layout/lProcess2"/>
    <dgm:cxn modelId="{84D7D08C-0E58-4F2E-B251-8B4A7F08BC47}" type="presParOf" srcId="{E3ED026D-9EC7-4EF7-9DA3-3E8A813CA714}" destId="{4914D25F-6951-4A90-8CCD-FAF5A2C5B0A9}" srcOrd="2" destOrd="0" presId="urn:microsoft.com/office/officeart/2005/8/layout/lProcess2"/>
    <dgm:cxn modelId="{49680CDA-D29B-4A1E-97FC-D8E2F80A235D}" type="presParOf" srcId="{B873A50C-DF0C-4D9F-9A70-2473F5256F78}" destId="{9755D445-7437-4BCD-B010-A8979219F8A9}" srcOrd="1" destOrd="0" presId="urn:microsoft.com/office/officeart/2005/8/layout/lProcess2"/>
    <dgm:cxn modelId="{29AB5C35-2F0C-487D-B72B-A5DFD375FCDA}" type="presParOf" srcId="{B873A50C-DF0C-4D9F-9A70-2473F5256F78}" destId="{2FE53703-E884-4322-9BF3-3FBC05AEF1DA}" srcOrd="2" destOrd="0" presId="urn:microsoft.com/office/officeart/2005/8/layout/lProcess2"/>
    <dgm:cxn modelId="{07D07963-4EA9-4C21-B333-0F30DC7A3519}" type="presParOf" srcId="{2FE53703-E884-4322-9BF3-3FBC05AEF1DA}" destId="{EE3AD15C-506D-4861-B60A-EEFB473D9224}" srcOrd="0" destOrd="0" presId="urn:microsoft.com/office/officeart/2005/8/layout/lProcess2"/>
    <dgm:cxn modelId="{BC249666-F386-44AA-A8C7-EAC2CFF599CA}" type="presParOf" srcId="{2FE53703-E884-4322-9BF3-3FBC05AEF1DA}" destId="{01F51636-322A-4224-9D72-3100891C3327}" srcOrd="1" destOrd="0" presId="urn:microsoft.com/office/officeart/2005/8/layout/lProcess2"/>
    <dgm:cxn modelId="{025EB5BB-D55F-4565-8429-2178A093C88D}" type="presParOf" srcId="{2FE53703-E884-4322-9BF3-3FBC05AEF1DA}" destId="{EBFB1E26-4BA6-459C-9FE7-EDAC528C9099}" srcOrd="2" destOrd="0" presId="urn:microsoft.com/office/officeart/2005/8/layout/lProcess2"/>
    <dgm:cxn modelId="{18CD44E3-3D5C-4949-827A-320F9CA59F58}" type="presParOf" srcId="{EBFB1E26-4BA6-459C-9FE7-EDAC528C9099}" destId="{9467CEA2-B09E-4181-B303-4A333E7AC5FD}" srcOrd="0" destOrd="0" presId="urn:microsoft.com/office/officeart/2005/8/layout/lProcess2"/>
    <dgm:cxn modelId="{7645B45C-0CD5-4346-BA89-008D2BE30CD0}" type="presParOf" srcId="{9467CEA2-B09E-4181-B303-4A333E7AC5FD}" destId="{A47F2068-B29F-4E7E-8519-000D454D0F26}" srcOrd="0" destOrd="0" presId="urn:microsoft.com/office/officeart/2005/8/layout/lProcess2"/>
    <dgm:cxn modelId="{759229B0-0117-4896-9232-1881306E9315}" type="presParOf" srcId="{9467CEA2-B09E-4181-B303-4A333E7AC5FD}" destId="{9603CA04-2531-4F4F-97F4-7A1532A1CF34}" srcOrd="1" destOrd="0" presId="urn:microsoft.com/office/officeart/2005/8/layout/lProcess2"/>
    <dgm:cxn modelId="{FAF89CDB-BAD2-4663-8DAD-2DB16CC53877}" type="presParOf" srcId="{9467CEA2-B09E-4181-B303-4A333E7AC5FD}" destId="{BDBC7C28-158F-4248-BBC1-ECEA45499AF9}" srcOrd="2" destOrd="0" presId="urn:microsoft.com/office/officeart/2005/8/layout/lProcess2"/>
    <dgm:cxn modelId="{68656A77-E99A-4285-85E7-A4F39B5BBC21}" type="presParOf" srcId="{B873A50C-DF0C-4D9F-9A70-2473F5256F78}" destId="{755B5394-BC99-4914-892F-D34EDDC028FB}" srcOrd="3" destOrd="0" presId="urn:microsoft.com/office/officeart/2005/8/layout/lProcess2"/>
    <dgm:cxn modelId="{D9530D91-19F6-4520-AF6E-322FCA49649D}" type="presParOf" srcId="{B873A50C-DF0C-4D9F-9A70-2473F5256F78}" destId="{FCD2D596-F4D8-4ACB-9E6F-C6FDEE5F7774}" srcOrd="4" destOrd="0" presId="urn:microsoft.com/office/officeart/2005/8/layout/lProcess2"/>
    <dgm:cxn modelId="{805DB236-D4B4-4531-9852-61E5157E0391}" type="presParOf" srcId="{FCD2D596-F4D8-4ACB-9E6F-C6FDEE5F7774}" destId="{061C4F1A-AF29-4CEA-8438-FA6B08D05833}" srcOrd="0" destOrd="0" presId="urn:microsoft.com/office/officeart/2005/8/layout/lProcess2"/>
    <dgm:cxn modelId="{8C172E68-37D6-4057-B8C6-EC8846A71477}" type="presParOf" srcId="{FCD2D596-F4D8-4ACB-9E6F-C6FDEE5F7774}" destId="{1CD1904E-EA22-4FCC-AC27-0C5F44FA1DD0}" srcOrd="1" destOrd="0" presId="urn:microsoft.com/office/officeart/2005/8/layout/lProcess2"/>
    <dgm:cxn modelId="{F8B23002-8B0A-4903-AB07-AA104D795C18}" type="presParOf" srcId="{FCD2D596-F4D8-4ACB-9E6F-C6FDEE5F7774}" destId="{0E472263-D7D6-4321-8E8D-F5A4C5DDB739}" srcOrd="2" destOrd="0" presId="urn:microsoft.com/office/officeart/2005/8/layout/lProcess2"/>
    <dgm:cxn modelId="{9B9F7997-CC7E-4C75-A852-BD5C5B0A599C}" type="presParOf" srcId="{0E472263-D7D6-4321-8E8D-F5A4C5DDB739}" destId="{433CB82B-5EFB-42D7-85DF-ADFD902F01AB}" srcOrd="0" destOrd="0" presId="urn:microsoft.com/office/officeart/2005/8/layout/lProcess2"/>
    <dgm:cxn modelId="{F2FC58A4-16E5-4931-BB36-2DBF7E6C634A}" type="presParOf" srcId="{433CB82B-5EFB-42D7-85DF-ADFD902F01AB}" destId="{5B76B646-35CC-4E4A-9074-31A58B5051AD}" srcOrd="0" destOrd="0" presId="urn:microsoft.com/office/officeart/2005/8/layout/lProcess2"/>
    <dgm:cxn modelId="{81332468-37D2-4F7C-9C96-4B74056A64A7}" type="presParOf" srcId="{433CB82B-5EFB-42D7-85DF-ADFD902F01AB}" destId="{4A2DC389-F2F5-4008-B5CF-A475E304B6BC}" srcOrd="1" destOrd="0" presId="urn:microsoft.com/office/officeart/2005/8/layout/lProcess2"/>
    <dgm:cxn modelId="{5D50D40B-5555-46C2-8DDF-9C1607BC7C56}" type="presParOf" srcId="{433CB82B-5EFB-42D7-85DF-ADFD902F01AB}" destId="{41156A1F-36CF-4114-B53C-557FFC652646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F90E61-848C-419C-B5A5-E6BAD2CA978A}" type="doc">
      <dgm:prSet loTypeId="urn:microsoft.com/office/officeart/2008/layout/AlternatingHexagons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uk-UA"/>
        </a:p>
      </dgm:t>
    </dgm:pt>
    <dgm:pt modelId="{37D60671-83DB-441C-AC6C-EEC05C98FC82}">
      <dgm:prSet phldrT="[Text]" custT="1"/>
      <dgm:spPr/>
      <dgm:t>
        <a:bodyPr/>
        <a:lstStyle/>
        <a:p>
          <a:pPr marL="0" marR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Довжина дзьоба та голови </a:t>
          </a:r>
        </a:p>
        <a:p>
          <a:pPr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(мм) </a:t>
          </a:r>
          <a:endParaRPr lang="uk-UA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99542E-6D92-43D5-BC81-D176A2610C3B}" type="parTrans" cxnId="{71A23A53-6F6F-4812-BCCF-4E48E4126DFD}">
      <dgm:prSet/>
      <dgm:spPr/>
      <dgm:t>
        <a:bodyPr/>
        <a:lstStyle/>
        <a:p>
          <a:endParaRPr lang="uk-UA"/>
        </a:p>
      </dgm:t>
    </dgm:pt>
    <dgm:pt modelId="{F3CEF0EE-037F-43F8-AE32-F5DE2C380C14}" type="sibTrans" cxnId="{71A23A53-6F6F-4812-BCCF-4E48E4126DFD}">
      <dgm:prSet custT="1"/>
      <dgm:spPr/>
      <dgm:t>
        <a:bodyPr/>
        <a:lstStyle/>
        <a:p>
          <a:pPr algn="ctr"/>
          <a:r>
            <a:rPr lang="uk-UA" sz="1400" dirty="0" smtClean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rPr>
            <a:t>Маса </a:t>
          </a:r>
          <a:endParaRPr lang="en-US" sz="1400" dirty="0" smtClean="0">
            <a:solidFill>
              <a:schemeClr val="l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uk-UA" sz="1400" dirty="0" smtClean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rPr>
            <a:t>(г)</a:t>
          </a:r>
          <a:endParaRPr lang="uk-UA" sz="1400" dirty="0">
            <a:solidFill>
              <a:schemeClr val="l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4F0581-B458-4982-B0B2-784871A5CB0A}">
      <dgm:prSet custT="1"/>
      <dgm:spPr/>
      <dgm:t>
        <a:bodyPr/>
        <a:lstStyle/>
        <a:p>
          <a:pPr algn="ctr"/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Загальна довжина (мм)</a:t>
          </a:r>
          <a:endParaRPr lang="uk-UA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3DACDF-B73F-4C46-815F-8039935E41DE}" type="parTrans" cxnId="{A351304C-01DD-4B81-AD6C-E2890A7A9267}">
      <dgm:prSet/>
      <dgm:spPr/>
      <dgm:t>
        <a:bodyPr/>
        <a:lstStyle/>
        <a:p>
          <a:endParaRPr lang="uk-UA"/>
        </a:p>
      </dgm:t>
    </dgm:pt>
    <dgm:pt modelId="{B370317F-FB33-4F49-AF68-EF151E507D71}" type="sibTrans" cxnId="{A351304C-01DD-4B81-AD6C-E2890A7A9267}">
      <dgm:prSet custT="1"/>
      <dgm:spPr/>
      <dgm:t>
        <a:bodyPr/>
        <a:lstStyle/>
        <a:p>
          <a:pPr algn="ctr"/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Довжина плечової кістки</a:t>
          </a:r>
        </a:p>
        <a:p>
          <a:pPr algn="ctr"/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(дюйм)</a:t>
          </a:r>
          <a:endParaRPr lang="uk-UA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41241E-DB71-443A-A87E-242957081F6F}">
      <dgm:prSet custT="1"/>
      <dgm:spPr/>
      <dgm:t>
        <a:bodyPr/>
        <a:lstStyle/>
        <a:p>
          <a:pPr algn="ctr"/>
          <a:r>
            <a:rPr lang="en-US" sz="1400" dirty="0" err="1" smtClean="0">
              <a:latin typeface="Arial" panose="020B0604020202020204" pitchFamily="34" charset="0"/>
              <a:cs typeface="Arial" panose="020B0604020202020204" pitchFamily="34" charset="0"/>
            </a:rPr>
            <a:t>Tibiotarsus</a:t>
          </a:r>
          <a:endParaRPr lang="en-US" sz="1400" dirty="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en-US" sz="1400" dirty="0" smtClean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дюйм</a:t>
          </a:r>
          <a:r>
            <a:rPr lang="en-US" sz="1400" dirty="0" smtClean="0">
              <a:latin typeface="Arial" panose="020B0604020202020204" pitchFamily="34" charset="0"/>
              <a:cs typeface="Arial" panose="020B0604020202020204" pitchFamily="34" charset="0"/>
            </a:rPr>
            <a:t>) </a:t>
          </a:r>
          <a:endParaRPr lang="uk-UA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5371A0-AE8D-40FA-AB5B-BC77A8CEAE3B}" type="parTrans" cxnId="{59065AAE-C0EE-4ACA-89FD-D9FFFA2E7999}">
      <dgm:prSet/>
      <dgm:spPr/>
      <dgm:t>
        <a:bodyPr/>
        <a:lstStyle/>
        <a:p>
          <a:endParaRPr lang="uk-UA"/>
        </a:p>
      </dgm:t>
    </dgm:pt>
    <dgm:pt modelId="{4DA2C9D9-07D6-445A-8DB0-DA5BDC8AE983}" type="sibTrans" cxnId="{59065AAE-C0EE-4ACA-89FD-D9FFFA2E7999}">
      <dgm:prSet custT="1"/>
      <dgm:spPr/>
      <dgm:t>
        <a:bodyPr/>
        <a:lstStyle/>
        <a:p>
          <a:pPr algn="ctr"/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Ширина черепа</a:t>
          </a:r>
        </a:p>
        <a:p>
          <a:pPr algn="ctr"/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(дюйм)</a:t>
          </a:r>
          <a:endParaRPr lang="uk-UA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4C72D5-A145-4295-ADEF-B9193D745ED9}">
      <dgm:prSet custT="1"/>
      <dgm:spPr/>
      <dgm:t>
        <a:bodyPr/>
        <a:lstStyle/>
        <a:p>
          <a:pPr algn="ctr"/>
          <a:r>
            <a:rPr lang="uk-UA" sz="1400" dirty="0" err="1" smtClean="0">
              <a:latin typeface="Arial" panose="020B0604020202020204" pitchFamily="34" charset="0"/>
              <a:cs typeface="Arial" panose="020B0604020202020204" pitchFamily="34" charset="0"/>
            </a:rPr>
            <a:t>Дожина</a:t>
          </a:r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 стегнової кістки</a:t>
          </a:r>
        </a:p>
        <a:p>
          <a:pPr algn="ctr"/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(дюйм)</a:t>
          </a:r>
          <a:endParaRPr lang="uk-UA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55D3E4-054C-413F-AC65-DA965E73CF8A}" type="parTrans" cxnId="{CF32AA2D-D066-4D6A-A5FB-9C1949E03A1D}">
      <dgm:prSet/>
      <dgm:spPr/>
      <dgm:t>
        <a:bodyPr/>
        <a:lstStyle/>
        <a:p>
          <a:endParaRPr lang="uk-UA"/>
        </a:p>
      </dgm:t>
    </dgm:pt>
    <dgm:pt modelId="{FA0E0487-40AE-476F-B163-2F23AB53D98B}" type="sibTrans" cxnId="{CF32AA2D-D066-4D6A-A5FB-9C1949E03A1D}">
      <dgm:prSet custT="1"/>
      <dgm:spPr/>
      <dgm:t>
        <a:bodyPr/>
        <a:lstStyle/>
        <a:p>
          <a:pPr algn="ctr"/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Довжина кілі </a:t>
          </a:r>
        </a:p>
        <a:p>
          <a:pPr algn="ctr"/>
          <a:r>
            <a:rPr lang="uk-UA" sz="1400" dirty="0" smtClean="0">
              <a:latin typeface="Arial" panose="020B0604020202020204" pitchFamily="34" charset="0"/>
              <a:cs typeface="Arial" panose="020B0604020202020204" pitchFamily="34" charset="0"/>
            </a:rPr>
            <a:t>(дюйм)</a:t>
          </a:r>
          <a:endParaRPr lang="uk-UA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FA5A52-1D06-4D4B-9DFC-91BBB1289CD1}">
      <dgm:prSet/>
      <dgm:spPr/>
      <dgm:t>
        <a:bodyPr/>
        <a:lstStyle/>
        <a:p>
          <a:r>
            <a:rPr lang="uk-UA" dirty="0" smtClean="0">
              <a:latin typeface="Arial" panose="020B0604020202020204" pitchFamily="34" charset="0"/>
              <a:cs typeface="Arial" panose="020B0604020202020204" pitchFamily="34" charset="0"/>
            </a:rPr>
            <a:t>Загальна довжина (мм)</a:t>
          </a:r>
          <a:endParaRPr lang="uk-UA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CEE2AF-5378-48B0-B6DA-E0A1F1BE45F5}" type="parTrans" cxnId="{79B46FAF-9152-4E94-86BD-E885DCAD0D4F}">
      <dgm:prSet/>
      <dgm:spPr/>
      <dgm:t>
        <a:bodyPr/>
        <a:lstStyle/>
        <a:p>
          <a:endParaRPr lang="uk-UA"/>
        </a:p>
      </dgm:t>
    </dgm:pt>
    <dgm:pt modelId="{92B58930-FC5E-466D-AFF4-10C6F8FC336F}" type="sibTrans" cxnId="{79B46FAF-9152-4E94-86BD-E885DCAD0D4F}">
      <dgm:prSet custT="1"/>
      <dgm:spPr/>
      <dgm:t>
        <a:bodyPr/>
        <a:lstStyle/>
        <a:p>
          <a:r>
            <a:rPr lang="uk-UA" sz="1200" dirty="0" smtClean="0"/>
            <a:t>Довжина від кінчика до розправлених крил </a:t>
          </a:r>
          <a:endParaRPr lang="en-US" sz="1200" dirty="0" smtClean="0"/>
        </a:p>
        <a:p>
          <a:r>
            <a:rPr lang="uk-UA" sz="1200" dirty="0" smtClean="0"/>
            <a:t>(розмах крил)</a:t>
          </a:r>
        </a:p>
        <a:p>
          <a:r>
            <a:rPr lang="uk-UA" sz="1200" dirty="0" smtClean="0"/>
            <a:t>(мм)</a:t>
          </a:r>
          <a:endParaRPr lang="uk-UA" sz="1200" dirty="0"/>
        </a:p>
      </dgm:t>
    </dgm:pt>
    <dgm:pt modelId="{5F7FEEB9-013F-468E-8100-9176EEDE29D6}" type="pres">
      <dgm:prSet presAssocID="{8BF90E61-848C-419C-B5A5-E6BAD2CA978A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uk-UA"/>
        </a:p>
      </dgm:t>
    </dgm:pt>
    <dgm:pt modelId="{2D24B5BD-B578-4732-9B24-BE8D5F95E526}" type="pres">
      <dgm:prSet presAssocID="{37D60671-83DB-441C-AC6C-EEC05C98FC82}" presName="composite" presStyleCnt="0"/>
      <dgm:spPr/>
    </dgm:pt>
    <dgm:pt modelId="{56454E42-9020-4E58-B146-0F86041D0A36}" type="pres">
      <dgm:prSet presAssocID="{37D60671-83DB-441C-AC6C-EEC05C98FC82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6A2D302E-CAF0-4BFB-8989-CC56DFBE93F8}" type="pres">
      <dgm:prSet presAssocID="{37D60671-83DB-441C-AC6C-EEC05C98FC82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6096F1AC-16E1-4AEE-AE4C-3BB23E82CACF}" type="pres">
      <dgm:prSet presAssocID="{37D60671-83DB-441C-AC6C-EEC05C98FC82}" presName="BalanceSpacing" presStyleCnt="0"/>
      <dgm:spPr/>
    </dgm:pt>
    <dgm:pt modelId="{0B916072-3C6D-4207-A63F-B0FFD3F6C1E3}" type="pres">
      <dgm:prSet presAssocID="{37D60671-83DB-441C-AC6C-EEC05C98FC82}" presName="BalanceSpacing1" presStyleCnt="0"/>
      <dgm:spPr/>
    </dgm:pt>
    <dgm:pt modelId="{D4CC3FB2-F48D-479F-8A36-9DDCD8285337}" type="pres">
      <dgm:prSet presAssocID="{F3CEF0EE-037F-43F8-AE32-F5DE2C380C14}" presName="Accent1Text" presStyleLbl="node1" presStyleIdx="1" presStyleCnt="10" custLinFactX="100000" custLinFactNeighborX="112387" custLinFactNeighborY="-3145"/>
      <dgm:spPr/>
      <dgm:t>
        <a:bodyPr/>
        <a:lstStyle/>
        <a:p>
          <a:endParaRPr lang="uk-UA"/>
        </a:p>
      </dgm:t>
    </dgm:pt>
    <dgm:pt modelId="{F08B2C16-A142-412A-95EE-D9567AF0A80B}" type="pres">
      <dgm:prSet presAssocID="{F3CEF0EE-037F-43F8-AE32-F5DE2C380C14}" presName="spaceBetweenRectangles" presStyleCnt="0"/>
      <dgm:spPr/>
    </dgm:pt>
    <dgm:pt modelId="{2FDDBB67-7834-4DBB-8427-C91110DC9F06}" type="pres">
      <dgm:prSet presAssocID="{634C72D5-A145-4295-ADEF-B9193D745ED9}" presName="composite" presStyleCnt="0"/>
      <dgm:spPr/>
    </dgm:pt>
    <dgm:pt modelId="{92E4C055-E24B-4B10-B49C-2DFB9CF7722A}" type="pres">
      <dgm:prSet presAssocID="{634C72D5-A145-4295-ADEF-B9193D745ED9}" presName="Parent1" presStyleLbl="node1" presStyleIdx="2" presStyleCnt="10" custLinFactNeighborX="-60879" custLinFactNeighborY="-927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02E23BA-B0A4-4830-93D9-71842AB244A9}" type="pres">
      <dgm:prSet presAssocID="{634C72D5-A145-4295-ADEF-B9193D745ED9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610312D9-3A9D-45D5-9854-6A5F5792F460}" type="pres">
      <dgm:prSet presAssocID="{634C72D5-A145-4295-ADEF-B9193D745ED9}" presName="BalanceSpacing" presStyleCnt="0"/>
      <dgm:spPr/>
    </dgm:pt>
    <dgm:pt modelId="{6F3BF29E-052D-4315-B677-9B5C2FA770D6}" type="pres">
      <dgm:prSet presAssocID="{634C72D5-A145-4295-ADEF-B9193D745ED9}" presName="BalanceSpacing1" presStyleCnt="0"/>
      <dgm:spPr/>
    </dgm:pt>
    <dgm:pt modelId="{BD5BB6EB-D844-4CDE-AFC7-E5CB3BAE075C}" type="pres">
      <dgm:prSet presAssocID="{FA0E0487-40AE-476F-B163-2F23AB53D98B}" presName="Accent1Text" presStyleLbl="node1" presStyleIdx="3" presStyleCnt="10"/>
      <dgm:spPr/>
      <dgm:t>
        <a:bodyPr/>
        <a:lstStyle/>
        <a:p>
          <a:endParaRPr lang="uk-UA"/>
        </a:p>
      </dgm:t>
    </dgm:pt>
    <dgm:pt modelId="{0ED4644D-5C58-491A-8600-4143D9379F3E}" type="pres">
      <dgm:prSet presAssocID="{FA0E0487-40AE-476F-B163-2F23AB53D98B}" presName="spaceBetweenRectangles" presStyleCnt="0"/>
      <dgm:spPr/>
    </dgm:pt>
    <dgm:pt modelId="{6356E11D-3C71-46D6-A019-BE2403A5D167}" type="pres">
      <dgm:prSet presAssocID="{144F0581-B458-4982-B0B2-784871A5CB0A}" presName="composite" presStyleCnt="0"/>
      <dgm:spPr/>
    </dgm:pt>
    <dgm:pt modelId="{F4D2CE04-2C87-4872-9F6B-6AA816D8ACBE}" type="pres">
      <dgm:prSet presAssocID="{144F0581-B458-4982-B0B2-784871A5CB0A}" presName="Parent1" presStyleLbl="node1" presStyleIdx="4" presStyleCnt="10" custLinFactX="62542" custLinFactNeighborX="100000" custLinFactNeighborY="-8353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CBFC1D49-766B-4C47-98C8-717C8B29557C}" type="pres">
      <dgm:prSet presAssocID="{144F0581-B458-4982-B0B2-784871A5CB0A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E14C0702-C553-47D1-AA1A-68C43EE31F66}" type="pres">
      <dgm:prSet presAssocID="{144F0581-B458-4982-B0B2-784871A5CB0A}" presName="BalanceSpacing" presStyleCnt="0"/>
      <dgm:spPr/>
    </dgm:pt>
    <dgm:pt modelId="{BA6CD48D-5832-463D-919C-334558B4341D}" type="pres">
      <dgm:prSet presAssocID="{144F0581-B458-4982-B0B2-784871A5CB0A}" presName="BalanceSpacing1" presStyleCnt="0"/>
      <dgm:spPr/>
    </dgm:pt>
    <dgm:pt modelId="{B6414B37-00CD-4FC7-ABB7-853F169276C5}" type="pres">
      <dgm:prSet presAssocID="{B370317F-FB33-4F49-AF68-EF151E507D71}" presName="Accent1Text" presStyleLbl="node1" presStyleIdx="5" presStyleCnt="10" custLinFactNeighborX="49758" custLinFactNeighborY="-83538"/>
      <dgm:spPr/>
      <dgm:t>
        <a:bodyPr/>
        <a:lstStyle/>
        <a:p>
          <a:endParaRPr lang="uk-UA"/>
        </a:p>
      </dgm:t>
    </dgm:pt>
    <dgm:pt modelId="{F7BA6FA3-A445-43B9-97D6-3D097D3AF220}" type="pres">
      <dgm:prSet presAssocID="{B370317F-FB33-4F49-AF68-EF151E507D71}" presName="spaceBetweenRectangles" presStyleCnt="0"/>
      <dgm:spPr/>
    </dgm:pt>
    <dgm:pt modelId="{3386E787-95B4-4A6C-9A49-CBEA63174F3D}" type="pres">
      <dgm:prSet presAssocID="{E4FA5A52-1D06-4D4B-9DFC-91BBB1289CD1}" presName="composite" presStyleCnt="0"/>
      <dgm:spPr/>
    </dgm:pt>
    <dgm:pt modelId="{E75CF19F-F72D-4D62-BB5F-C769A5FE7FDC}" type="pres">
      <dgm:prSet presAssocID="{E4FA5A52-1D06-4D4B-9DFC-91BBB1289CD1}" presName="Parent1" presStyleLbl="node1" presStyleIdx="6" presStyleCnt="10" custLinFactX="-100000" custLinFactY="-68990" custLinFactNeighborX="-130723" custLinFactNeighborY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AE8E440F-7AB1-4B02-96EF-48BCAE8B953D}" type="pres">
      <dgm:prSet presAssocID="{E4FA5A52-1D06-4D4B-9DFC-91BBB1289CD1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F5A74B6-22D1-4FC0-A8BF-DBB22C4109D9}" type="pres">
      <dgm:prSet presAssocID="{E4FA5A52-1D06-4D4B-9DFC-91BBB1289CD1}" presName="BalanceSpacing" presStyleCnt="0"/>
      <dgm:spPr/>
    </dgm:pt>
    <dgm:pt modelId="{FE474ECE-F6CF-4A5A-96BC-36C1F39D0F06}" type="pres">
      <dgm:prSet presAssocID="{E4FA5A52-1D06-4D4B-9DFC-91BBB1289CD1}" presName="BalanceSpacing1" presStyleCnt="0"/>
      <dgm:spPr/>
    </dgm:pt>
    <dgm:pt modelId="{22DA2C0D-5536-471D-83CB-C513BF59FC5B}" type="pres">
      <dgm:prSet presAssocID="{92B58930-FC5E-466D-AFF4-10C6F8FC336F}" presName="Accent1Text" presStyleLbl="node1" presStyleIdx="7" presStyleCnt="10" custLinFactX="-100000" custLinFactY="-71339" custLinFactNeighborX="-126254" custLinFactNeighborY="-100000"/>
      <dgm:spPr/>
      <dgm:t>
        <a:bodyPr/>
        <a:lstStyle/>
        <a:p>
          <a:endParaRPr lang="uk-UA"/>
        </a:p>
      </dgm:t>
    </dgm:pt>
    <dgm:pt modelId="{21F7A6CC-FA7D-4EF9-AD31-EBE3CBACEDC5}" type="pres">
      <dgm:prSet presAssocID="{92B58930-FC5E-466D-AFF4-10C6F8FC336F}" presName="spaceBetweenRectangles" presStyleCnt="0"/>
      <dgm:spPr/>
    </dgm:pt>
    <dgm:pt modelId="{D0630FCB-0331-4504-B987-89CC802E8352}" type="pres">
      <dgm:prSet presAssocID="{0741241E-DB71-443A-A87E-242957081F6F}" presName="composite" presStyleCnt="0"/>
      <dgm:spPr/>
    </dgm:pt>
    <dgm:pt modelId="{9AD3BBA5-8BAB-49CC-8629-7813BBFBC2CA}" type="pres">
      <dgm:prSet presAssocID="{0741241E-DB71-443A-A87E-242957081F6F}" presName="Parent1" presStyleLbl="node1" presStyleIdx="8" presStyleCnt="10" custLinFactX="-139075" custLinFactY="-136087" custLinFactNeighborX="-200000" custLinFactNeighborY="-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6F81259A-488D-466F-BF04-F3CD4B7C6667}" type="pres">
      <dgm:prSet presAssocID="{0741241E-DB71-443A-A87E-242957081F6F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90FEC335-05A7-422F-84B9-472CC395F16D}" type="pres">
      <dgm:prSet presAssocID="{0741241E-DB71-443A-A87E-242957081F6F}" presName="BalanceSpacing" presStyleCnt="0"/>
      <dgm:spPr/>
    </dgm:pt>
    <dgm:pt modelId="{F3523D48-BDED-4936-8ED5-711926FDA85C}" type="pres">
      <dgm:prSet presAssocID="{0741241E-DB71-443A-A87E-242957081F6F}" presName="BalanceSpacing1" presStyleCnt="0"/>
      <dgm:spPr/>
    </dgm:pt>
    <dgm:pt modelId="{E0BE3A7F-AA16-4CFC-AD8F-69688E2B7DEC}" type="pres">
      <dgm:prSet presAssocID="{4DA2C9D9-07D6-445A-8DB0-DA5BDC8AE983}" presName="Accent1Text" presStyleLbl="node1" presStyleIdx="9" presStyleCnt="10" custLinFactX="-19738" custLinFactY="-141829" custLinFactNeighborX="-100000" custLinFactNeighborY="-200000"/>
      <dgm:spPr/>
      <dgm:t>
        <a:bodyPr/>
        <a:lstStyle/>
        <a:p>
          <a:endParaRPr lang="uk-UA"/>
        </a:p>
      </dgm:t>
    </dgm:pt>
  </dgm:ptLst>
  <dgm:cxnLst>
    <dgm:cxn modelId="{86E33E20-FD09-44B8-BD8D-3F624512DE84}" type="presOf" srcId="{37D60671-83DB-441C-AC6C-EEC05C98FC82}" destId="{56454E42-9020-4E58-B146-0F86041D0A36}" srcOrd="0" destOrd="0" presId="urn:microsoft.com/office/officeart/2008/layout/AlternatingHexagons"/>
    <dgm:cxn modelId="{79B46FAF-9152-4E94-86BD-E885DCAD0D4F}" srcId="{8BF90E61-848C-419C-B5A5-E6BAD2CA978A}" destId="{E4FA5A52-1D06-4D4B-9DFC-91BBB1289CD1}" srcOrd="3" destOrd="0" parTransId="{C2CEE2AF-5378-48B0-B6DA-E0A1F1BE45F5}" sibTransId="{92B58930-FC5E-466D-AFF4-10C6F8FC336F}"/>
    <dgm:cxn modelId="{22A4B4F8-27F3-41D9-AA42-8780DC20B7FC}" type="presOf" srcId="{0741241E-DB71-443A-A87E-242957081F6F}" destId="{9AD3BBA5-8BAB-49CC-8629-7813BBFBC2CA}" srcOrd="0" destOrd="0" presId="urn:microsoft.com/office/officeart/2008/layout/AlternatingHexagons"/>
    <dgm:cxn modelId="{C44AAD10-9DD7-4CA6-9687-A73325779FF8}" type="presOf" srcId="{8BF90E61-848C-419C-B5A5-E6BAD2CA978A}" destId="{5F7FEEB9-013F-468E-8100-9176EEDE29D6}" srcOrd="0" destOrd="0" presId="urn:microsoft.com/office/officeart/2008/layout/AlternatingHexagons"/>
    <dgm:cxn modelId="{91FF1BC6-98EC-4644-A062-83C028016341}" type="presOf" srcId="{F3CEF0EE-037F-43F8-AE32-F5DE2C380C14}" destId="{D4CC3FB2-F48D-479F-8A36-9DDCD8285337}" srcOrd="0" destOrd="0" presId="urn:microsoft.com/office/officeart/2008/layout/AlternatingHexagons"/>
    <dgm:cxn modelId="{1B40B970-2A7D-4249-A297-7C7E86D34620}" type="presOf" srcId="{144F0581-B458-4982-B0B2-784871A5CB0A}" destId="{F4D2CE04-2C87-4872-9F6B-6AA816D8ACBE}" srcOrd="0" destOrd="0" presId="urn:microsoft.com/office/officeart/2008/layout/AlternatingHexagons"/>
    <dgm:cxn modelId="{71A23A53-6F6F-4812-BCCF-4E48E4126DFD}" srcId="{8BF90E61-848C-419C-B5A5-E6BAD2CA978A}" destId="{37D60671-83DB-441C-AC6C-EEC05C98FC82}" srcOrd="0" destOrd="0" parTransId="{DC99542E-6D92-43D5-BC81-D176A2610C3B}" sibTransId="{F3CEF0EE-037F-43F8-AE32-F5DE2C380C14}"/>
    <dgm:cxn modelId="{37279914-F1B6-4067-9EE1-9893841D8480}" type="presOf" srcId="{4DA2C9D9-07D6-445A-8DB0-DA5BDC8AE983}" destId="{E0BE3A7F-AA16-4CFC-AD8F-69688E2B7DEC}" srcOrd="0" destOrd="0" presId="urn:microsoft.com/office/officeart/2008/layout/AlternatingHexagons"/>
    <dgm:cxn modelId="{E04B7FF8-FBC6-451B-9E54-688D8CE9623A}" type="presOf" srcId="{634C72D5-A145-4295-ADEF-B9193D745ED9}" destId="{92E4C055-E24B-4B10-B49C-2DFB9CF7722A}" srcOrd="0" destOrd="0" presId="urn:microsoft.com/office/officeart/2008/layout/AlternatingHexagons"/>
    <dgm:cxn modelId="{795ABC4B-8C16-43BC-8689-CBB9E7EE78FE}" type="presOf" srcId="{92B58930-FC5E-466D-AFF4-10C6F8FC336F}" destId="{22DA2C0D-5536-471D-83CB-C513BF59FC5B}" srcOrd="0" destOrd="0" presId="urn:microsoft.com/office/officeart/2008/layout/AlternatingHexagons"/>
    <dgm:cxn modelId="{29030239-C919-427B-AC34-00BBE0FE364A}" type="presOf" srcId="{B370317F-FB33-4F49-AF68-EF151E507D71}" destId="{B6414B37-00CD-4FC7-ABB7-853F169276C5}" srcOrd="0" destOrd="0" presId="urn:microsoft.com/office/officeart/2008/layout/AlternatingHexagons"/>
    <dgm:cxn modelId="{A351304C-01DD-4B81-AD6C-E2890A7A9267}" srcId="{8BF90E61-848C-419C-B5A5-E6BAD2CA978A}" destId="{144F0581-B458-4982-B0B2-784871A5CB0A}" srcOrd="2" destOrd="0" parTransId="{363DACDF-B73F-4C46-815F-8039935E41DE}" sibTransId="{B370317F-FB33-4F49-AF68-EF151E507D71}"/>
    <dgm:cxn modelId="{CDAF4A08-9E58-4B20-BE98-5E9BEB679E5E}" type="presOf" srcId="{FA0E0487-40AE-476F-B163-2F23AB53D98B}" destId="{BD5BB6EB-D844-4CDE-AFC7-E5CB3BAE075C}" srcOrd="0" destOrd="0" presId="urn:microsoft.com/office/officeart/2008/layout/AlternatingHexagons"/>
    <dgm:cxn modelId="{CF32AA2D-D066-4D6A-A5FB-9C1949E03A1D}" srcId="{8BF90E61-848C-419C-B5A5-E6BAD2CA978A}" destId="{634C72D5-A145-4295-ADEF-B9193D745ED9}" srcOrd="1" destOrd="0" parTransId="{FD55D3E4-054C-413F-AC65-DA965E73CF8A}" sibTransId="{FA0E0487-40AE-476F-B163-2F23AB53D98B}"/>
    <dgm:cxn modelId="{D140402E-F3A8-47C6-8294-AA12FB2C9215}" type="presOf" srcId="{E4FA5A52-1D06-4D4B-9DFC-91BBB1289CD1}" destId="{E75CF19F-F72D-4D62-BB5F-C769A5FE7FDC}" srcOrd="0" destOrd="0" presId="urn:microsoft.com/office/officeart/2008/layout/AlternatingHexagons"/>
    <dgm:cxn modelId="{59065AAE-C0EE-4ACA-89FD-D9FFFA2E7999}" srcId="{8BF90E61-848C-419C-B5A5-E6BAD2CA978A}" destId="{0741241E-DB71-443A-A87E-242957081F6F}" srcOrd="4" destOrd="0" parTransId="{075371A0-AE8D-40FA-AB5B-BC77A8CEAE3B}" sibTransId="{4DA2C9D9-07D6-445A-8DB0-DA5BDC8AE983}"/>
    <dgm:cxn modelId="{4DD751BD-39D1-42C3-A654-D88D2FE4F02B}" type="presParOf" srcId="{5F7FEEB9-013F-468E-8100-9176EEDE29D6}" destId="{2D24B5BD-B578-4732-9B24-BE8D5F95E526}" srcOrd="0" destOrd="0" presId="urn:microsoft.com/office/officeart/2008/layout/AlternatingHexagons"/>
    <dgm:cxn modelId="{FB6DADCF-31E7-43B3-974D-FA3EFA07AC71}" type="presParOf" srcId="{2D24B5BD-B578-4732-9B24-BE8D5F95E526}" destId="{56454E42-9020-4E58-B146-0F86041D0A36}" srcOrd="0" destOrd="0" presId="urn:microsoft.com/office/officeart/2008/layout/AlternatingHexagons"/>
    <dgm:cxn modelId="{852B7251-107F-4706-921D-4FD8A0483CB2}" type="presParOf" srcId="{2D24B5BD-B578-4732-9B24-BE8D5F95E526}" destId="{6A2D302E-CAF0-4BFB-8989-CC56DFBE93F8}" srcOrd="1" destOrd="0" presId="urn:microsoft.com/office/officeart/2008/layout/AlternatingHexagons"/>
    <dgm:cxn modelId="{A1A69F7F-6D09-44D4-B45D-BA1D833A5384}" type="presParOf" srcId="{2D24B5BD-B578-4732-9B24-BE8D5F95E526}" destId="{6096F1AC-16E1-4AEE-AE4C-3BB23E82CACF}" srcOrd="2" destOrd="0" presId="urn:microsoft.com/office/officeart/2008/layout/AlternatingHexagons"/>
    <dgm:cxn modelId="{D14A2750-A589-439E-842A-D987E93460FB}" type="presParOf" srcId="{2D24B5BD-B578-4732-9B24-BE8D5F95E526}" destId="{0B916072-3C6D-4207-A63F-B0FFD3F6C1E3}" srcOrd="3" destOrd="0" presId="urn:microsoft.com/office/officeart/2008/layout/AlternatingHexagons"/>
    <dgm:cxn modelId="{893BEFA0-547C-4A8D-B013-583E51D2BFEC}" type="presParOf" srcId="{2D24B5BD-B578-4732-9B24-BE8D5F95E526}" destId="{D4CC3FB2-F48D-479F-8A36-9DDCD8285337}" srcOrd="4" destOrd="0" presId="urn:microsoft.com/office/officeart/2008/layout/AlternatingHexagons"/>
    <dgm:cxn modelId="{240DD357-B29E-48EE-8955-F951AFF73CF5}" type="presParOf" srcId="{5F7FEEB9-013F-468E-8100-9176EEDE29D6}" destId="{F08B2C16-A142-412A-95EE-D9567AF0A80B}" srcOrd="1" destOrd="0" presId="urn:microsoft.com/office/officeart/2008/layout/AlternatingHexagons"/>
    <dgm:cxn modelId="{10A288BF-36D8-44E9-80D5-38B5BB078176}" type="presParOf" srcId="{5F7FEEB9-013F-468E-8100-9176EEDE29D6}" destId="{2FDDBB67-7834-4DBB-8427-C91110DC9F06}" srcOrd="2" destOrd="0" presId="urn:microsoft.com/office/officeart/2008/layout/AlternatingHexagons"/>
    <dgm:cxn modelId="{1476FE91-383F-435E-8AD8-3CBC425340C2}" type="presParOf" srcId="{2FDDBB67-7834-4DBB-8427-C91110DC9F06}" destId="{92E4C055-E24B-4B10-B49C-2DFB9CF7722A}" srcOrd="0" destOrd="0" presId="urn:microsoft.com/office/officeart/2008/layout/AlternatingHexagons"/>
    <dgm:cxn modelId="{36DC2105-C15E-487A-9FE7-C65D6D01867E}" type="presParOf" srcId="{2FDDBB67-7834-4DBB-8427-C91110DC9F06}" destId="{902E23BA-B0A4-4830-93D9-71842AB244A9}" srcOrd="1" destOrd="0" presId="urn:microsoft.com/office/officeart/2008/layout/AlternatingHexagons"/>
    <dgm:cxn modelId="{A919F09B-205C-4D5C-A1CC-E1B6743CB9ED}" type="presParOf" srcId="{2FDDBB67-7834-4DBB-8427-C91110DC9F06}" destId="{610312D9-3A9D-45D5-9854-6A5F5792F460}" srcOrd="2" destOrd="0" presId="urn:microsoft.com/office/officeart/2008/layout/AlternatingHexagons"/>
    <dgm:cxn modelId="{A692714C-0C7C-4E9F-BA50-52B1887A01BD}" type="presParOf" srcId="{2FDDBB67-7834-4DBB-8427-C91110DC9F06}" destId="{6F3BF29E-052D-4315-B677-9B5C2FA770D6}" srcOrd="3" destOrd="0" presId="urn:microsoft.com/office/officeart/2008/layout/AlternatingHexagons"/>
    <dgm:cxn modelId="{E5B11367-9952-4641-AAE8-7B509E1642B8}" type="presParOf" srcId="{2FDDBB67-7834-4DBB-8427-C91110DC9F06}" destId="{BD5BB6EB-D844-4CDE-AFC7-E5CB3BAE075C}" srcOrd="4" destOrd="0" presId="urn:microsoft.com/office/officeart/2008/layout/AlternatingHexagons"/>
    <dgm:cxn modelId="{C2E8787B-7AFA-4159-B5BF-AAE62D603D24}" type="presParOf" srcId="{5F7FEEB9-013F-468E-8100-9176EEDE29D6}" destId="{0ED4644D-5C58-491A-8600-4143D9379F3E}" srcOrd="3" destOrd="0" presId="urn:microsoft.com/office/officeart/2008/layout/AlternatingHexagons"/>
    <dgm:cxn modelId="{D72CC768-E300-42FA-B6F0-AE18B7308935}" type="presParOf" srcId="{5F7FEEB9-013F-468E-8100-9176EEDE29D6}" destId="{6356E11D-3C71-46D6-A019-BE2403A5D167}" srcOrd="4" destOrd="0" presId="urn:microsoft.com/office/officeart/2008/layout/AlternatingHexagons"/>
    <dgm:cxn modelId="{0F2BF3F8-2E0C-42ED-A76A-328BDDA9FC4B}" type="presParOf" srcId="{6356E11D-3C71-46D6-A019-BE2403A5D167}" destId="{F4D2CE04-2C87-4872-9F6B-6AA816D8ACBE}" srcOrd="0" destOrd="0" presId="urn:microsoft.com/office/officeart/2008/layout/AlternatingHexagons"/>
    <dgm:cxn modelId="{DC3B9710-B0B9-4DCF-8730-9E59EED00B3B}" type="presParOf" srcId="{6356E11D-3C71-46D6-A019-BE2403A5D167}" destId="{CBFC1D49-766B-4C47-98C8-717C8B29557C}" srcOrd="1" destOrd="0" presId="urn:microsoft.com/office/officeart/2008/layout/AlternatingHexagons"/>
    <dgm:cxn modelId="{47FD4FEB-48D0-4774-B5FC-BFB79A78BB4A}" type="presParOf" srcId="{6356E11D-3C71-46D6-A019-BE2403A5D167}" destId="{E14C0702-C553-47D1-AA1A-68C43EE31F66}" srcOrd="2" destOrd="0" presId="urn:microsoft.com/office/officeart/2008/layout/AlternatingHexagons"/>
    <dgm:cxn modelId="{4AA3A44C-D16A-42BE-84FB-18C24E42C1C6}" type="presParOf" srcId="{6356E11D-3C71-46D6-A019-BE2403A5D167}" destId="{BA6CD48D-5832-463D-919C-334558B4341D}" srcOrd="3" destOrd="0" presId="urn:microsoft.com/office/officeart/2008/layout/AlternatingHexagons"/>
    <dgm:cxn modelId="{B35BE115-30A7-4F7A-AE62-8CE3E1A75431}" type="presParOf" srcId="{6356E11D-3C71-46D6-A019-BE2403A5D167}" destId="{B6414B37-00CD-4FC7-ABB7-853F169276C5}" srcOrd="4" destOrd="0" presId="urn:microsoft.com/office/officeart/2008/layout/AlternatingHexagons"/>
    <dgm:cxn modelId="{06FFB721-DCAC-4CFC-AB1A-997BA01949FA}" type="presParOf" srcId="{5F7FEEB9-013F-468E-8100-9176EEDE29D6}" destId="{F7BA6FA3-A445-43B9-97D6-3D097D3AF220}" srcOrd="5" destOrd="0" presId="urn:microsoft.com/office/officeart/2008/layout/AlternatingHexagons"/>
    <dgm:cxn modelId="{B43BDB01-FBA5-4750-9062-0DA93E59E759}" type="presParOf" srcId="{5F7FEEB9-013F-468E-8100-9176EEDE29D6}" destId="{3386E787-95B4-4A6C-9A49-CBEA63174F3D}" srcOrd="6" destOrd="0" presId="urn:microsoft.com/office/officeart/2008/layout/AlternatingHexagons"/>
    <dgm:cxn modelId="{F22262AB-A015-4F59-BF83-EB27A7F942E6}" type="presParOf" srcId="{3386E787-95B4-4A6C-9A49-CBEA63174F3D}" destId="{E75CF19F-F72D-4D62-BB5F-C769A5FE7FDC}" srcOrd="0" destOrd="0" presId="urn:microsoft.com/office/officeart/2008/layout/AlternatingHexagons"/>
    <dgm:cxn modelId="{6149A669-CF04-42C6-9BEA-87C1A98EDB97}" type="presParOf" srcId="{3386E787-95B4-4A6C-9A49-CBEA63174F3D}" destId="{AE8E440F-7AB1-4B02-96EF-48BCAE8B953D}" srcOrd="1" destOrd="0" presId="urn:microsoft.com/office/officeart/2008/layout/AlternatingHexagons"/>
    <dgm:cxn modelId="{4A22E0F3-8236-4F03-A4EF-88E6059BDB77}" type="presParOf" srcId="{3386E787-95B4-4A6C-9A49-CBEA63174F3D}" destId="{AF5A74B6-22D1-4FC0-A8BF-DBB22C4109D9}" srcOrd="2" destOrd="0" presId="urn:microsoft.com/office/officeart/2008/layout/AlternatingHexagons"/>
    <dgm:cxn modelId="{9B5B9BC0-6F45-401D-9946-D5FD16C0106A}" type="presParOf" srcId="{3386E787-95B4-4A6C-9A49-CBEA63174F3D}" destId="{FE474ECE-F6CF-4A5A-96BC-36C1F39D0F06}" srcOrd="3" destOrd="0" presId="urn:microsoft.com/office/officeart/2008/layout/AlternatingHexagons"/>
    <dgm:cxn modelId="{B22551EC-4B32-45A8-B19B-FA0ACB71D4CC}" type="presParOf" srcId="{3386E787-95B4-4A6C-9A49-CBEA63174F3D}" destId="{22DA2C0D-5536-471D-83CB-C513BF59FC5B}" srcOrd="4" destOrd="0" presId="urn:microsoft.com/office/officeart/2008/layout/AlternatingHexagons"/>
    <dgm:cxn modelId="{D1FB56E5-15A0-4750-9F81-D437F2466DC8}" type="presParOf" srcId="{5F7FEEB9-013F-468E-8100-9176EEDE29D6}" destId="{21F7A6CC-FA7D-4EF9-AD31-EBE3CBACEDC5}" srcOrd="7" destOrd="0" presId="urn:microsoft.com/office/officeart/2008/layout/AlternatingHexagons"/>
    <dgm:cxn modelId="{0FD0D5D7-F20C-4341-8C4A-53DE182DAE1C}" type="presParOf" srcId="{5F7FEEB9-013F-468E-8100-9176EEDE29D6}" destId="{D0630FCB-0331-4504-B987-89CC802E8352}" srcOrd="8" destOrd="0" presId="urn:microsoft.com/office/officeart/2008/layout/AlternatingHexagons"/>
    <dgm:cxn modelId="{DF79E8C1-57DD-4F84-A2B0-4DF81918F2BB}" type="presParOf" srcId="{D0630FCB-0331-4504-B987-89CC802E8352}" destId="{9AD3BBA5-8BAB-49CC-8629-7813BBFBC2CA}" srcOrd="0" destOrd="0" presId="urn:microsoft.com/office/officeart/2008/layout/AlternatingHexagons"/>
    <dgm:cxn modelId="{224BAFFB-7608-4A0D-B944-0D2818B86F9C}" type="presParOf" srcId="{D0630FCB-0331-4504-B987-89CC802E8352}" destId="{6F81259A-488D-466F-BF04-F3CD4B7C6667}" srcOrd="1" destOrd="0" presId="urn:microsoft.com/office/officeart/2008/layout/AlternatingHexagons"/>
    <dgm:cxn modelId="{57193BD7-1405-4FED-BE15-7722732EDD01}" type="presParOf" srcId="{D0630FCB-0331-4504-B987-89CC802E8352}" destId="{90FEC335-05A7-422F-84B9-472CC395F16D}" srcOrd="2" destOrd="0" presId="urn:microsoft.com/office/officeart/2008/layout/AlternatingHexagons"/>
    <dgm:cxn modelId="{F3FEFDB5-3E6F-4142-8CE4-A51D81303C35}" type="presParOf" srcId="{D0630FCB-0331-4504-B987-89CC802E8352}" destId="{F3523D48-BDED-4936-8ED5-711926FDA85C}" srcOrd="3" destOrd="0" presId="urn:microsoft.com/office/officeart/2008/layout/AlternatingHexagons"/>
    <dgm:cxn modelId="{5C9508BA-20A5-41E6-85B5-6271F7A74169}" type="presParOf" srcId="{D0630FCB-0331-4504-B987-89CC802E8352}" destId="{E0BE3A7F-AA16-4CFC-AD8F-69688E2B7DE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4/19/2018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4/19/2018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72563" y="1707775"/>
            <a:ext cx="10468864" cy="1828800"/>
          </a:xfrm>
        </p:spPr>
        <p:txBody>
          <a:bodyPr>
            <a:normAutofit/>
          </a:bodyPr>
          <a:lstStyle/>
          <a:p>
            <a:r>
              <a:rPr lang="uk-UA" sz="4000" dirty="0" smtClean="0"/>
              <a:t>Аналіз дії стабілізуючого добору </a:t>
            </a:r>
            <a:br>
              <a:rPr lang="uk-UA" sz="4000" dirty="0" smtClean="0"/>
            </a:br>
            <a:r>
              <a:rPr lang="uk-UA" sz="4000" dirty="0" smtClean="0"/>
              <a:t>на горобців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3536575"/>
            <a:ext cx="3669423" cy="2114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454" flipH="1">
            <a:off x="4241510" y="4538391"/>
            <a:ext cx="2094085" cy="1206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77" y="4323137"/>
            <a:ext cx="1226533" cy="12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Загальний опис даних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01" t="58879" r="89564" b="25183"/>
          <a:stretch/>
        </p:blipFill>
        <p:spPr>
          <a:xfrm>
            <a:off x="890921" y="2496456"/>
            <a:ext cx="2792293" cy="2596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894" t="60180" r="73287" b="28111"/>
          <a:stretch/>
        </p:blipFill>
        <p:spPr>
          <a:xfrm>
            <a:off x="3509042" y="2743200"/>
            <a:ext cx="4299644" cy="1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Загальний опис даних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255" t="58879" r="27356" b="25183"/>
          <a:stretch/>
        </p:blipFill>
        <p:spPr>
          <a:xfrm>
            <a:off x="890921" y="2844799"/>
            <a:ext cx="10519546" cy="203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Загальний опис даних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44" t="74492" r="59756" b="11684"/>
          <a:stretch/>
        </p:blipFill>
        <p:spPr>
          <a:xfrm>
            <a:off x="783770" y="2728685"/>
            <a:ext cx="9958505" cy="1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9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33" b="86298"/>
          <a:stretch/>
        </p:blipFill>
        <p:spPr>
          <a:xfrm>
            <a:off x="623070" y="2548781"/>
            <a:ext cx="5611859" cy="3068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88" t="37132" r="62643" b="48529"/>
          <a:stretch/>
        </p:blipFill>
        <p:spPr>
          <a:xfrm>
            <a:off x="6995886" y="3437579"/>
            <a:ext cx="4289611" cy="1048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7440" y="5617292"/>
            <a:ext cx="314220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Померли                 Вижили</a:t>
            </a:r>
          </a:p>
        </p:txBody>
      </p:sp>
    </p:spTree>
    <p:extLst>
      <p:ext uri="{BB962C8B-B14F-4D97-AF65-F5344CB8AC3E}">
        <p14:creationId xmlns:p14="http://schemas.microsoft.com/office/powerpoint/2010/main" val="295576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розподілів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9" t="13099" r="78102" b="77353"/>
          <a:stretch/>
        </p:blipFill>
        <p:spPr>
          <a:xfrm>
            <a:off x="1567757" y="2270456"/>
            <a:ext cx="2688508" cy="1366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2" t="22730" r="68639" b="67722"/>
          <a:stretch/>
        </p:blipFill>
        <p:spPr>
          <a:xfrm>
            <a:off x="4565577" y="2298198"/>
            <a:ext cx="2759233" cy="1402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4" t="31547" r="58823" b="58589"/>
          <a:stretch/>
        </p:blipFill>
        <p:spPr>
          <a:xfrm>
            <a:off x="7620413" y="2179061"/>
            <a:ext cx="3030073" cy="14764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9892" y="5319064"/>
            <a:ext cx="166423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Довжина тіла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48156" y="5354316"/>
            <a:ext cx="155202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Розмах крил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67399" y="5354316"/>
            <a:ext cx="73609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Маса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8" t="4656" r="77922" b="86591"/>
          <a:stretch/>
        </p:blipFill>
        <p:spPr>
          <a:xfrm>
            <a:off x="1567756" y="3971110"/>
            <a:ext cx="2758327" cy="12597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5" t="4620" r="68449" b="86316"/>
          <a:stretch/>
        </p:blipFill>
        <p:spPr>
          <a:xfrm>
            <a:off x="4619527" y="3971111"/>
            <a:ext cx="2705283" cy="12597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4" t="4362" r="58823" b="86303"/>
          <a:stretch/>
        </p:blipFill>
        <p:spPr>
          <a:xfrm>
            <a:off x="7772316" y="3982090"/>
            <a:ext cx="2878169" cy="13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розподілів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6" t="41330" r="49599" b="49790"/>
          <a:stretch/>
        </p:blipFill>
        <p:spPr>
          <a:xfrm>
            <a:off x="890921" y="2366660"/>
            <a:ext cx="3270787" cy="15788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1" t="50209" r="40375" b="40193"/>
          <a:stretch/>
        </p:blipFill>
        <p:spPr>
          <a:xfrm>
            <a:off x="4198028" y="2295600"/>
            <a:ext cx="3298611" cy="172101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9960" y="5714133"/>
            <a:ext cx="3172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/>
              <a:t>Довжина дзьоба й </a:t>
            </a:r>
            <a:r>
              <a:rPr lang="uk-UA" dirty="0" smtClean="0"/>
              <a:t>голови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7954937" y="5697988"/>
            <a:ext cx="316368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 smtClean="0"/>
              <a:t>Довжина стегнової кістки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9592" y="5714132"/>
            <a:ext cx="312584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 smtClean="0"/>
              <a:t>Довжина плечової кістки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9" t="59959" r="30567" b="30820"/>
          <a:stretch/>
        </p:blipFill>
        <p:spPr>
          <a:xfrm>
            <a:off x="7775168" y="2366660"/>
            <a:ext cx="3456792" cy="1669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5" t="4354" r="49465" b="86582"/>
          <a:stretch/>
        </p:blipFill>
        <p:spPr>
          <a:xfrm>
            <a:off x="765489" y="4036117"/>
            <a:ext cx="3396219" cy="1581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1" t="4354" r="39974" b="86315"/>
          <a:stretch/>
        </p:blipFill>
        <p:spPr>
          <a:xfrm>
            <a:off x="4198028" y="4027541"/>
            <a:ext cx="3469564" cy="16865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6" t="4087" r="30481" b="86316"/>
          <a:stretch/>
        </p:blipFill>
        <p:spPr>
          <a:xfrm>
            <a:off x="7813047" y="4052261"/>
            <a:ext cx="3418913" cy="16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розподілів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7202" y="5769548"/>
            <a:ext cx="225496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Довжина лапи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2360" y="5801068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Ширина черепа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8704" y="5801068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Довжина кіля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2" t="69045" r="21039" b="21395"/>
          <a:stretch/>
        </p:blipFill>
        <p:spPr>
          <a:xfrm>
            <a:off x="753465" y="2425894"/>
            <a:ext cx="3430698" cy="1762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36" t="78322" r="11429" b="12072"/>
          <a:stretch/>
        </p:blipFill>
        <p:spPr>
          <a:xfrm>
            <a:off x="4413979" y="2392588"/>
            <a:ext cx="3525741" cy="1762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1" t="87929" r="2078" b="3531"/>
          <a:stretch/>
        </p:blipFill>
        <p:spPr>
          <a:xfrm>
            <a:off x="8280161" y="2425894"/>
            <a:ext cx="3396342" cy="1555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2" t="4696" r="11549" b="86524"/>
          <a:stretch/>
        </p:blipFill>
        <p:spPr>
          <a:xfrm>
            <a:off x="4413979" y="4124521"/>
            <a:ext cx="3502856" cy="1615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4" t="4323" r="2648" b="86524"/>
          <a:stretch/>
        </p:blipFill>
        <p:spPr>
          <a:xfrm>
            <a:off x="8180886" y="4078910"/>
            <a:ext cx="3495617" cy="16836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5" t="4332" r="21167" b="86725"/>
          <a:stretch/>
        </p:blipFill>
        <p:spPr>
          <a:xfrm>
            <a:off x="678622" y="4094415"/>
            <a:ext cx="3465926" cy="164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2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розподілів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t="13418" r="87333" b="77169"/>
          <a:stretch/>
        </p:blipFill>
        <p:spPr>
          <a:xfrm>
            <a:off x="890921" y="2362584"/>
            <a:ext cx="2891100" cy="1442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" t="22297" r="87523" b="68212"/>
          <a:stretch/>
        </p:blipFill>
        <p:spPr>
          <a:xfrm>
            <a:off x="4218192" y="2286384"/>
            <a:ext cx="2949431" cy="1519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t="31842" r="87289" b="58675"/>
          <a:stretch/>
        </p:blipFill>
        <p:spPr>
          <a:xfrm>
            <a:off x="7603795" y="2335726"/>
            <a:ext cx="2925253" cy="1469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t="50493" r="87287" b="40094"/>
          <a:stretch/>
        </p:blipFill>
        <p:spPr>
          <a:xfrm>
            <a:off x="890921" y="4196448"/>
            <a:ext cx="2891100" cy="14429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" t="50742" r="87299" b="39934"/>
          <a:stretch/>
        </p:blipFill>
        <p:spPr>
          <a:xfrm>
            <a:off x="4223610" y="4196448"/>
            <a:ext cx="3049387" cy="1497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 t="59689" r="87344" b="30636"/>
          <a:stretch/>
        </p:blipFill>
        <p:spPr>
          <a:xfrm>
            <a:off x="7603795" y="4196448"/>
            <a:ext cx="2925253" cy="14973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8696" y="3760254"/>
            <a:ext cx="166423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Довжина тіла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9016" y="3795030"/>
            <a:ext cx="155202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Розмах крил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0790" y="3784810"/>
            <a:ext cx="73609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Маса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734" y="5660980"/>
            <a:ext cx="317228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Довжина дзьоба й </a:t>
            </a:r>
            <a:r>
              <a:rPr lang="uk-UA" dirty="0" smtClean="0"/>
              <a:t>голови</a:t>
            </a:r>
            <a:endParaRPr lang="uk-UA" dirty="0"/>
          </a:p>
        </p:txBody>
      </p:sp>
      <p:sp>
        <p:nvSpPr>
          <p:cNvPr id="23" name="TextBox 22"/>
          <p:cNvSpPr txBox="1"/>
          <p:nvPr/>
        </p:nvSpPr>
        <p:spPr>
          <a:xfrm>
            <a:off x="7427383" y="5694348"/>
            <a:ext cx="316368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Довжина стегнової кістки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41781" y="5708441"/>
            <a:ext cx="312584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Довжина плечової кістки</a:t>
            </a:r>
          </a:p>
        </p:txBody>
      </p:sp>
    </p:spTree>
    <p:extLst>
      <p:ext uri="{BB962C8B-B14F-4D97-AF65-F5344CB8AC3E}">
        <p14:creationId xmlns:p14="http://schemas.microsoft.com/office/powerpoint/2010/main" val="291293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розподілу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t="87391" r="87413" b="3649"/>
          <a:stretch/>
        </p:blipFill>
        <p:spPr>
          <a:xfrm>
            <a:off x="7962313" y="2724597"/>
            <a:ext cx="3421613" cy="1645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78466" r="87556" b="12051"/>
          <a:stretch/>
        </p:blipFill>
        <p:spPr>
          <a:xfrm>
            <a:off x="4473526" y="2766801"/>
            <a:ext cx="3209741" cy="1664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t="69712" r="87432" b="21490"/>
          <a:stretch/>
        </p:blipFill>
        <p:spPr>
          <a:xfrm>
            <a:off x="1089211" y="2837141"/>
            <a:ext cx="3205683" cy="15331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0748" y="4431322"/>
            <a:ext cx="225496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Довжина лапи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4369" y="4431322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Ширина черепа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18841" y="4431322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Довжина кіля</a:t>
            </a:r>
          </a:p>
        </p:txBody>
      </p:sp>
    </p:spTree>
    <p:extLst>
      <p:ext uri="{BB962C8B-B14F-4D97-AF65-F5344CB8AC3E}">
        <p14:creationId xmlns:p14="http://schemas.microsoft.com/office/powerpoint/2010/main" val="27866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t="13304" r="68315" b="76985"/>
          <a:stretch/>
        </p:blipFill>
        <p:spPr>
          <a:xfrm>
            <a:off x="817941" y="2785402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22483" r="78075" b="67653"/>
          <a:stretch/>
        </p:blipFill>
        <p:spPr>
          <a:xfrm>
            <a:off x="6203003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155202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Розмах</a:t>
            </a:r>
            <a:r>
              <a:rPr lang="ru-RU" dirty="0" smtClean="0"/>
              <a:t> </a:t>
            </a:r>
            <a:r>
              <a:rPr lang="ru-RU" dirty="0" err="1" smtClean="0"/>
              <a:t>крил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9" y="3005443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255083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242323" y="3850380"/>
            <a:ext cx="155202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Розмах</a:t>
            </a:r>
            <a:r>
              <a:rPr lang="ru-RU" dirty="0" smtClean="0"/>
              <a:t> </a:t>
            </a:r>
            <a:r>
              <a:rPr lang="ru-RU" dirty="0" err="1" smtClean="0"/>
              <a:t>крил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129197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9223" y="547027"/>
            <a:ext cx="10972800" cy="1143000"/>
          </a:xfrm>
        </p:spPr>
        <p:txBody>
          <a:bodyPr>
            <a:normAutofit/>
          </a:bodyPr>
          <a:lstStyle/>
          <a:p>
            <a:r>
              <a:rPr lang="uk-UA" sz="4000" dirty="0" smtClean="0"/>
              <a:t>Зміст</a:t>
            </a:r>
            <a:endParaRPr 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084294"/>
            <a:ext cx="10564906" cy="4240306"/>
          </a:xfrm>
        </p:spPr>
        <p:txBody>
          <a:bodyPr/>
          <a:lstStyle/>
          <a:p>
            <a:r>
              <a:rPr lang="uk-U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Історія проблеми </a:t>
            </a:r>
          </a:p>
          <a:p>
            <a:r>
              <a:rPr lang="uk-U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Формулювання гіпотези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2086" y="2438759"/>
            <a:ext cx="4099914" cy="29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8" t="13267" r="58939" b="77022"/>
          <a:stretch/>
        </p:blipFill>
        <p:spPr>
          <a:xfrm>
            <a:off x="890921" y="2785401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31588" r="78131" b="58548"/>
          <a:stretch/>
        </p:blipFill>
        <p:spPr>
          <a:xfrm>
            <a:off x="6203003" y="2646902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46193"/>
            <a:ext cx="73609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Маса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42782" y="3005436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255083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650288" y="3850380"/>
            <a:ext cx="73609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Маса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06849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7" t="22640" r="49470" b="67649"/>
          <a:stretch/>
        </p:blipFill>
        <p:spPr>
          <a:xfrm>
            <a:off x="890921" y="2785401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41074" r="78028" b="49062"/>
          <a:stretch/>
        </p:blipFill>
        <p:spPr>
          <a:xfrm>
            <a:off x="6307450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978" y="5146193"/>
            <a:ext cx="290656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42782" y="3005436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255083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65058" y="3850380"/>
            <a:ext cx="290656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105633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6" t="22640" r="39951" b="67649"/>
          <a:stretch/>
        </p:blipFill>
        <p:spPr>
          <a:xfrm>
            <a:off x="890921" y="2714322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9" t="50354" r="78183" b="39782"/>
          <a:stretch/>
        </p:blipFill>
        <p:spPr>
          <a:xfrm>
            <a:off x="6307450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978" y="5146193"/>
            <a:ext cx="291297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42782" y="3005436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255083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61854" y="3850380"/>
            <a:ext cx="291297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3531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4" t="22640" r="30483" b="67649"/>
          <a:stretch/>
        </p:blipFill>
        <p:spPr>
          <a:xfrm>
            <a:off x="890921" y="2714322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59737" r="78131" b="30399"/>
          <a:stretch/>
        </p:blipFill>
        <p:spPr>
          <a:xfrm>
            <a:off x="6307450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978" y="5146193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42782" y="3005436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255083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44223" y="3850380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92862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6" t="13301" r="30381" b="76988"/>
          <a:stretch/>
        </p:blipFill>
        <p:spPr>
          <a:xfrm>
            <a:off x="890921" y="2714322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t="69056" r="78079" b="21533"/>
          <a:stretch/>
        </p:blipFill>
        <p:spPr>
          <a:xfrm>
            <a:off x="6316529" y="2771598"/>
            <a:ext cx="4728389" cy="2384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978" y="5146193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42782" y="3005436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255083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27716" y="3850380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19203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4" t="22538" r="20913" b="67751"/>
          <a:stretch/>
        </p:blipFill>
        <p:spPr>
          <a:xfrm>
            <a:off x="890921" y="2714322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78541" r="78131" b="12048"/>
          <a:stretch/>
        </p:blipFill>
        <p:spPr>
          <a:xfrm>
            <a:off x="6316529" y="2771598"/>
            <a:ext cx="4728389" cy="2384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978" y="5146193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Ширина черепа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42782" y="3005436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255083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057986" y="3850380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Ширина черепа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76500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1" t="22539" r="2305" b="67750"/>
          <a:stretch/>
        </p:blipFill>
        <p:spPr>
          <a:xfrm>
            <a:off x="890922" y="2714322"/>
            <a:ext cx="4882862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87098" r="78028" b="3491"/>
          <a:stretch/>
        </p:blipFill>
        <p:spPr>
          <a:xfrm>
            <a:off x="6316529" y="2771598"/>
            <a:ext cx="4728389" cy="2384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978" y="5146193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кіля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42782" y="3005436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255083"/>
            <a:ext cx="461665" cy="2059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ru-RU" dirty="0" err="1" smtClean="0"/>
              <a:t>довжина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76609" y="3850380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кіля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24613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8" t="22441" r="58949" b="67848"/>
          <a:stretch/>
        </p:blipFill>
        <p:spPr>
          <a:xfrm>
            <a:off x="817941" y="2785402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31763" r="68561" b="58373"/>
          <a:stretch/>
        </p:blipFill>
        <p:spPr>
          <a:xfrm>
            <a:off x="6203003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73609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Маса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9" y="360496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Розмах</a:t>
            </a:r>
            <a:r>
              <a:rPr lang="ru-RU" dirty="0" smtClean="0"/>
              <a:t> </a:t>
            </a:r>
            <a:r>
              <a:rPr lang="ru-RU" dirty="0" err="1" smtClean="0"/>
              <a:t>крил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554844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Розмах</a:t>
            </a:r>
            <a:r>
              <a:rPr lang="ru-RU" dirty="0"/>
              <a:t> </a:t>
            </a:r>
            <a:r>
              <a:rPr lang="ru-RU" dirty="0" err="1"/>
              <a:t>крил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621434" y="3850380"/>
            <a:ext cx="79380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Маса</a:t>
            </a:r>
            <a:r>
              <a:rPr lang="ru-RU" dirty="0" smtClean="0"/>
              <a:t> 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276870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7" t="22239" r="49430" b="68050"/>
          <a:stretch/>
        </p:blipFill>
        <p:spPr>
          <a:xfrm>
            <a:off x="817941" y="2785402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40940" r="68613" b="49196"/>
          <a:stretch/>
        </p:blipFill>
        <p:spPr>
          <a:xfrm>
            <a:off x="6203003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290656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9" y="360496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Розмах</a:t>
            </a:r>
            <a:r>
              <a:rPr lang="ru-RU" dirty="0" smtClean="0"/>
              <a:t> </a:t>
            </a:r>
            <a:r>
              <a:rPr lang="ru-RU" dirty="0" err="1" smtClean="0"/>
              <a:t>крил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554844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Розмах</a:t>
            </a:r>
            <a:r>
              <a:rPr lang="ru-RU" dirty="0"/>
              <a:t> </a:t>
            </a:r>
            <a:r>
              <a:rPr lang="ru-RU" dirty="0" err="1"/>
              <a:t>крил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65058" y="3850380"/>
            <a:ext cx="290656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207917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8" t="22748" r="40047" b="67874"/>
          <a:stretch/>
        </p:blipFill>
        <p:spPr>
          <a:xfrm>
            <a:off x="817942" y="2785402"/>
            <a:ext cx="4929716" cy="2413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50117" r="68613" b="40019"/>
          <a:stretch/>
        </p:blipFill>
        <p:spPr>
          <a:xfrm>
            <a:off x="6236765" y="2679115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291297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9" y="360496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Розмах</a:t>
            </a:r>
            <a:r>
              <a:rPr lang="ru-RU" dirty="0" smtClean="0"/>
              <a:t> </a:t>
            </a:r>
            <a:r>
              <a:rPr lang="ru-RU" dirty="0" err="1" smtClean="0"/>
              <a:t>крил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554844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Розмах</a:t>
            </a:r>
            <a:r>
              <a:rPr lang="ru-RU" dirty="0"/>
              <a:t> </a:t>
            </a:r>
            <a:r>
              <a:rPr lang="ru-RU" dirty="0" err="1"/>
              <a:t>крил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61849" y="3876506"/>
            <a:ext cx="291297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/>
              <a:t>плечової</a:t>
            </a:r>
            <a:r>
              <a:rPr lang="ru-RU" dirty="0"/>
              <a:t> </a:t>
            </a:r>
            <a:r>
              <a:rPr lang="ru-RU" dirty="0" err="1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8528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5435" y="531798"/>
            <a:ext cx="10972800" cy="1143000"/>
          </a:xfrm>
        </p:spPr>
        <p:txBody>
          <a:bodyPr/>
          <a:lstStyle/>
          <a:p>
            <a:r>
              <a:rPr lang="ru-RU" sz="4400" dirty="0" err="1" smtClean="0"/>
              <a:t>Історія</a:t>
            </a:r>
            <a:r>
              <a:rPr lang="ru-RU" sz="4400" dirty="0" smtClean="0"/>
              <a:t>. </a:t>
            </a:r>
            <a:r>
              <a:rPr lang="ru-RU" sz="4400" dirty="0" err="1" smtClean="0"/>
              <a:t>Подія</a:t>
            </a:r>
            <a:endParaRPr lang="en-US" sz="4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0129" y="2071840"/>
            <a:ext cx="109728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 лютого 1898 р, м. </a:t>
            </a:r>
            <a:r>
              <a:rPr lang="uk-UA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Провіденс</a:t>
            </a:r>
            <a:r>
              <a:rPr lang="uk-U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(США)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0598">
            <a:off x="7350674" y="1123209"/>
            <a:ext cx="3904802" cy="48766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476">
            <a:off x="6104473" y="3832050"/>
            <a:ext cx="3378371" cy="2312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2444" y="2917371"/>
            <a:ext cx="4887084" cy="325479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7" t="22849" r="30528" b="67773"/>
          <a:stretch/>
        </p:blipFill>
        <p:spPr>
          <a:xfrm>
            <a:off x="976365" y="3036287"/>
            <a:ext cx="4929716" cy="2413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59603" r="68613" b="30533"/>
          <a:stretch/>
        </p:blipFill>
        <p:spPr>
          <a:xfrm>
            <a:off x="6159127" y="295061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335162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9" y="360496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Розмах</a:t>
            </a:r>
            <a:r>
              <a:rPr lang="ru-RU" dirty="0" smtClean="0"/>
              <a:t> </a:t>
            </a:r>
            <a:r>
              <a:rPr lang="ru-RU" dirty="0" err="1" smtClean="0"/>
              <a:t>крил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73772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Розмах</a:t>
            </a:r>
            <a:r>
              <a:rPr lang="ru-RU" dirty="0"/>
              <a:t> </a:t>
            </a:r>
            <a:r>
              <a:rPr lang="ru-RU" dirty="0" err="1"/>
              <a:t>крил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44216" y="3850380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/>
              <a:t>стегнової</a:t>
            </a:r>
            <a:r>
              <a:rPr lang="ru-RU" dirty="0"/>
              <a:t> </a:t>
            </a:r>
            <a:r>
              <a:rPr lang="ru-RU" dirty="0" err="1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298252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5" t="22849" r="21010" b="67773"/>
          <a:stretch/>
        </p:blipFill>
        <p:spPr>
          <a:xfrm>
            <a:off x="976365" y="3036287"/>
            <a:ext cx="4929716" cy="2413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9" t="68677" r="68613" b="21459"/>
          <a:stretch/>
        </p:blipFill>
        <p:spPr>
          <a:xfrm>
            <a:off x="6159127" y="295061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335162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9" y="360496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Розмах</a:t>
            </a:r>
            <a:r>
              <a:rPr lang="ru-RU" dirty="0" smtClean="0"/>
              <a:t> </a:t>
            </a:r>
            <a:r>
              <a:rPr lang="ru-RU" dirty="0" err="1" smtClean="0"/>
              <a:t>крил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73772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Розмах</a:t>
            </a:r>
            <a:r>
              <a:rPr lang="ru-RU" dirty="0"/>
              <a:t> </a:t>
            </a:r>
            <a:r>
              <a:rPr lang="ru-RU" dirty="0" err="1"/>
              <a:t>крил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27709" y="3876506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/>
              <a:t>лапи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6259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2" t="22544" r="11593" b="68078"/>
          <a:stretch/>
        </p:blipFill>
        <p:spPr>
          <a:xfrm>
            <a:off x="976365" y="3036287"/>
            <a:ext cx="4929716" cy="2413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78060" r="68561" b="12076"/>
          <a:stretch/>
        </p:blipFill>
        <p:spPr>
          <a:xfrm>
            <a:off x="6159127" y="295061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335162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Ширина черепа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9" y="360496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Розмах</a:t>
            </a:r>
            <a:r>
              <a:rPr lang="ru-RU" dirty="0" smtClean="0"/>
              <a:t> </a:t>
            </a:r>
            <a:r>
              <a:rPr lang="ru-RU" dirty="0" err="1" smtClean="0"/>
              <a:t>крил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73772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Розмах</a:t>
            </a:r>
            <a:r>
              <a:rPr lang="ru-RU" dirty="0"/>
              <a:t> </a:t>
            </a:r>
            <a:r>
              <a:rPr lang="ru-RU" dirty="0" err="1"/>
              <a:t>крил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057978" y="3850380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Ширина черепа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17738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69" t="22748" r="2226" b="67874"/>
          <a:stretch/>
        </p:blipFill>
        <p:spPr>
          <a:xfrm>
            <a:off x="976365" y="3036287"/>
            <a:ext cx="4929716" cy="2413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6" t="87656" r="68716" b="3827"/>
          <a:stretch/>
        </p:blipFill>
        <p:spPr>
          <a:xfrm>
            <a:off x="6159127" y="3036287"/>
            <a:ext cx="5288315" cy="2413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335162"/>
            <a:ext cx="161935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Довдина</a:t>
            </a:r>
            <a:r>
              <a:rPr lang="ru-RU" dirty="0" smtClean="0"/>
              <a:t> </a:t>
            </a:r>
            <a:r>
              <a:rPr lang="ru-RU" dirty="0" err="1" smtClean="0"/>
              <a:t>кіля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9" y="360496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Розмах</a:t>
            </a:r>
            <a:r>
              <a:rPr lang="ru-RU" dirty="0" smtClean="0"/>
              <a:t> </a:t>
            </a:r>
            <a:r>
              <a:rPr lang="ru-RU" dirty="0" err="1" smtClean="0"/>
              <a:t>крил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737726"/>
            <a:ext cx="461665" cy="14596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Розмах</a:t>
            </a:r>
            <a:r>
              <a:rPr lang="ru-RU" dirty="0"/>
              <a:t> </a:t>
            </a:r>
            <a:r>
              <a:rPr lang="ru-RU" dirty="0" err="1"/>
              <a:t>крил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349450" y="4150147"/>
            <a:ext cx="161935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Довдина</a:t>
            </a:r>
            <a:r>
              <a:rPr lang="ru-RU" dirty="0"/>
              <a:t> </a:t>
            </a:r>
            <a:r>
              <a:rPr lang="ru-RU" dirty="0" err="1"/>
              <a:t>кіля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4956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7" t="31780" r="49430" b="58509"/>
          <a:stretch/>
        </p:blipFill>
        <p:spPr>
          <a:xfrm>
            <a:off x="817941" y="2785402"/>
            <a:ext cx="507746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1" t="40734" r="59151" b="49402"/>
          <a:stretch/>
        </p:blipFill>
        <p:spPr>
          <a:xfrm>
            <a:off x="6203003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298511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та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7" y="3883265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Маса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962808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Маса</a:t>
            </a:r>
            <a:endParaRPr lang="uk-UA" dirty="0" err="1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25781" y="3850380"/>
            <a:ext cx="298511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клюва та </a:t>
            </a:r>
            <a:r>
              <a:rPr lang="ru-RU" dirty="0" err="1"/>
              <a:t>голови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1367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5" t="31780" r="39962" b="58509"/>
          <a:stretch/>
        </p:blipFill>
        <p:spPr>
          <a:xfrm>
            <a:off x="966651" y="2785402"/>
            <a:ext cx="492875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3" t="50117" r="59099" b="40019"/>
          <a:stretch/>
        </p:blipFill>
        <p:spPr>
          <a:xfrm>
            <a:off x="6203003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291297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7" y="3883265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Маса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962808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Маса</a:t>
            </a:r>
            <a:endParaRPr lang="uk-UA" dirty="0" err="1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25781" y="3850380"/>
            <a:ext cx="298511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/>
              <a:t>плечової</a:t>
            </a:r>
            <a:r>
              <a:rPr lang="ru-RU" dirty="0"/>
              <a:t> </a:t>
            </a:r>
            <a:r>
              <a:rPr lang="ru-RU" dirty="0" err="1"/>
              <a:t>кістки</a:t>
            </a:r>
            <a:endParaRPr lang="uk-UA" dirty="0" err="1"/>
          </a:p>
        </p:txBody>
      </p:sp>
    </p:spTree>
    <p:extLst>
      <p:ext uri="{BB962C8B-B14F-4D97-AF65-F5344CB8AC3E}">
        <p14:creationId xmlns:p14="http://schemas.microsoft.com/office/powerpoint/2010/main" val="99202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3" t="31881" r="30494" b="58408"/>
          <a:stretch/>
        </p:blipFill>
        <p:spPr>
          <a:xfrm>
            <a:off x="966651" y="2785402"/>
            <a:ext cx="492875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0" t="59500" r="59202" b="30636"/>
          <a:stretch/>
        </p:blipFill>
        <p:spPr>
          <a:xfrm>
            <a:off x="6203003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7" y="3883265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Маса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962808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Маса</a:t>
            </a:r>
            <a:endParaRPr lang="uk-UA" dirty="0" err="1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44216" y="3850380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/>
              <a:t>стегнової</a:t>
            </a:r>
            <a:r>
              <a:rPr lang="ru-RU" dirty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2753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8" t="31780" r="21179" b="58509"/>
          <a:stretch/>
        </p:blipFill>
        <p:spPr>
          <a:xfrm>
            <a:off x="966651" y="2785402"/>
            <a:ext cx="492875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68780" r="59150" b="21356"/>
          <a:stretch/>
        </p:blipFill>
        <p:spPr>
          <a:xfrm>
            <a:off x="6203003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7" y="3883265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Маса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962808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Маса</a:t>
            </a:r>
            <a:endParaRPr lang="uk-UA" dirty="0" err="1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27709" y="3850380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168665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8" t="31678" r="11559" b="58611"/>
          <a:stretch/>
        </p:blipFill>
        <p:spPr>
          <a:xfrm>
            <a:off x="966651" y="2785402"/>
            <a:ext cx="492875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78060" r="59150" b="12076"/>
          <a:stretch/>
        </p:blipFill>
        <p:spPr>
          <a:xfrm>
            <a:off x="6203003" y="2785401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Ширина черепа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7" y="3883265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Маса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962808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Маса</a:t>
            </a:r>
            <a:endParaRPr lang="uk-UA" dirty="0" err="1"/>
          </a:p>
        </p:txBody>
      </p:sp>
      <p:sp>
        <p:nvSpPr>
          <p:cNvPr id="9" name="TextBox 8"/>
          <p:cNvSpPr txBox="1"/>
          <p:nvPr/>
        </p:nvSpPr>
        <p:spPr>
          <a:xfrm rot="16200000">
            <a:off x="5057978" y="3850380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Ширина черепа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333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6" t="31678" r="2091" b="58611"/>
          <a:stretch/>
        </p:blipFill>
        <p:spPr>
          <a:xfrm>
            <a:off x="966651" y="2785402"/>
            <a:ext cx="4928759" cy="249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5" t="87586" r="59047" b="3518"/>
          <a:stretch/>
        </p:blipFill>
        <p:spPr>
          <a:xfrm>
            <a:off x="6203003" y="3030583"/>
            <a:ext cx="4728389" cy="2254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6245" y="5100028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кіля</a:t>
            </a:r>
            <a:endParaRPr lang="uk-UA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587107" y="3883265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Маса</a:t>
            </a:r>
            <a:endParaRPr lang="uk-UA" dirty="0" err="1" smtClean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292490" y="4962808"/>
            <a:ext cx="461665" cy="6437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/>
              <a:t>Маса</a:t>
            </a:r>
            <a:endParaRPr lang="uk-UA" dirty="0" err="1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76600" y="3850380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 smtClean="0"/>
              <a:t>кіля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72962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5435" y="488935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dirty="0" err="1" smtClean="0"/>
              <a:t>Історія</a:t>
            </a:r>
            <a:r>
              <a:rPr lang="ru-RU" sz="4000" dirty="0" smtClean="0"/>
              <a:t>. </a:t>
            </a:r>
            <a:r>
              <a:rPr lang="ru-RU" sz="4000" dirty="0" err="1" smtClean="0"/>
              <a:t>Наслідки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925837"/>
              </p:ext>
            </p:extLst>
          </p:nvPr>
        </p:nvGraphicFramePr>
        <p:xfrm>
          <a:off x="-1658685" y="1954700"/>
          <a:ext cx="7800535" cy="3722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3964707" y="3398983"/>
            <a:ext cx="874059" cy="83371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267" y="1060435"/>
            <a:ext cx="2124252" cy="2265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60" y="4334301"/>
            <a:ext cx="3385844" cy="13277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338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3" t="41058" r="40063" b="49473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5" t="50117" r="49637" b="40019"/>
          <a:stretch/>
        </p:blipFill>
        <p:spPr>
          <a:xfrm>
            <a:off x="6203004" y="2785402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291297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uk-UA" dirty="0" smtClean="0"/>
              <a:t>плечової кістки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61849" y="4002779"/>
            <a:ext cx="291297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785332" y="2751476"/>
            <a:ext cx="461665" cy="28142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17546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1" t="41159" r="30545" b="49372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5" t="59397" r="49637" b="30739"/>
          <a:stretch/>
        </p:blipFill>
        <p:spPr>
          <a:xfrm>
            <a:off x="6203004" y="2785402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uk-UA" dirty="0" smtClean="0"/>
              <a:t>стегнової кістки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44216" y="4002779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uk-UA" dirty="0"/>
              <a:t>стегнової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785332" y="2751476"/>
            <a:ext cx="461665" cy="28142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8883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0" t="40955" r="21026" b="49576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5" t="68780" r="49637" b="21356"/>
          <a:stretch/>
        </p:blipFill>
        <p:spPr>
          <a:xfrm>
            <a:off x="6203004" y="2785402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uk-UA" dirty="0" smtClean="0"/>
              <a:t>лапи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27709" y="4002779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785332" y="2751476"/>
            <a:ext cx="461665" cy="28142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13761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9" t="41158" r="11507" b="49373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7" t="78266" r="49585" b="11870"/>
          <a:stretch/>
        </p:blipFill>
        <p:spPr>
          <a:xfrm>
            <a:off x="6203004" y="2785402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5178" y="5249621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Ширина черепа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057978" y="4002779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/>
              <a:t>Ширина черепа</a:t>
            </a:r>
            <a:endParaRPr lang="uk-UA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85332" y="2751476"/>
            <a:ext cx="461665" cy="28142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9775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4" t="41056" r="2192" b="49475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7" t="87586" r="49585" b="3621"/>
          <a:stretch/>
        </p:blipFill>
        <p:spPr>
          <a:xfrm>
            <a:off x="6203004" y="3056709"/>
            <a:ext cx="4728389" cy="22279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uk-UA" dirty="0" smtClean="0"/>
              <a:t>кіля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76600" y="4002779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uk-UA" dirty="0"/>
              <a:t>кіля</a:t>
            </a:r>
            <a:endParaRPr lang="uk-UA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85332" y="2751476"/>
            <a:ext cx="461665" cy="28142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клюва й </a:t>
            </a:r>
            <a:r>
              <a:rPr lang="ru-RU" dirty="0" err="1" smtClean="0"/>
              <a:t>голови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23396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3" t="50601" r="30493" b="39930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1" t="59603" r="40071" b="30533"/>
          <a:stretch/>
        </p:blipFill>
        <p:spPr>
          <a:xfrm>
            <a:off x="6203004" y="2785402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uk-UA" dirty="0" smtClean="0"/>
              <a:t>стегнової кістки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544217" y="4002779"/>
            <a:ext cx="294824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 smtClean="0"/>
              <a:t>стегнової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555897" y="2764727"/>
            <a:ext cx="461665" cy="28783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295878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0" t="50499" r="21076" b="40032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5" t="68883" r="30557" b="21253"/>
          <a:stretch/>
        </p:blipFill>
        <p:spPr>
          <a:xfrm>
            <a:off x="6290726" y="2813227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uk-UA" dirty="0" smtClean="0"/>
              <a:t>лапи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27710" y="4002779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555897" y="2764727"/>
            <a:ext cx="461665" cy="28783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6752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t="50499" r="11557" b="40032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3" t="78060" r="30609" b="12076"/>
          <a:stretch/>
        </p:blipFill>
        <p:spPr>
          <a:xfrm>
            <a:off x="6290726" y="2813227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Ширина черепа</a:t>
            </a:r>
            <a:endParaRPr lang="uk-UA" dirty="0" smtClean="0"/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057979" y="4002779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Ширина черепа</a:t>
            </a:r>
            <a:endParaRPr lang="uk-UA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555897" y="2764727"/>
            <a:ext cx="461665" cy="28783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33677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5" t="50600" r="2191" b="39931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1" t="87889" r="30661" b="3208"/>
          <a:stretch/>
        </p:blipFill>
        <p:spPr>
          <a:xfrm>
            <a:off x="6377321" y="2938293"/>
            <a:ext cx="4728389" cy="2255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uk-UA" dirty="0" smtClean="0"/>
              <a:t>кіля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294628" y="4019237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uk-UA" dirty="0"/>
              <a:t>кіля</a:t>
            </a:r>
            <a:endParaRPr lang="uk-UA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55897" y="2764727"/>
            <a:ext cx="461665" cy="28783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плечової</a:t>
            </a:r>
            <a:r>
              <a:rPr lang="ru-RU" dirty="0" smtClean="0"/>
              <a:t> 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416049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9" t="59838" r="21127" b="30693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7" t="68883" r="30505" b="21253"/>
          <a:stretch/>
        </p:blipFill>
        <p:spPr>
          <a:xfrm>
            <a:off x="6203004" y="2785402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uk-UA" dirty="0" smtClean="0"/>
              <a:t>лапи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27710" y="4002779"/>
            <a:ext cx="17812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555897" y="2678165"/>
            <a:ext cx="461665" cy="29649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6278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5435" y="488935"/>
            <a:ext cx="10972800" cy="1143000"/>
          </a:xfrm>
        </p:spPr>
        <p:txBody>
          <a:bodyPr>
            <a:noAutofit/>
          </a:bodyPr>
          <a:lstStyle/>
          <a:p>
            <a:r>
              <a:rPr lang="ru-RU" sz="4000" dirty="0" err="1" smtClean="0"/>
              <a:t>Історія</a:t>
            </a:r>
            <a:r>
              <a:rPr lang="ru-RU" sz="4000" dirty="0" smtClean="0"/>
              <a:t>. </a:t>
            </a:r>
            <a:r>
              <a:rPr lang="ru-RU" sz="4000" dirty="0" err="1" smtClean="0"/>
              <a:t>Оримані</a:t>
            </a:r>
            <a:r>
              <a:rPr lang="ru-RU" sz="4000" dirty="0" smtClean="0"/>
              <a:t> </a:t>
            </a:r>
            <a:r>
              <a:rPr lang="ru-RU" sz="4000" dirty="0" err="1" smtClean="0"/>
              <a:t>категоріальні</a:t>
            </a:r>
            <a:r>
              <a:rPr lang="ru-RU" sz="4000" dirty="0" smtClean="0"/>
              <a:t> </a:t>
            </a:r>
            <a:r>
              <a:rPr lang="ru-RU" sz="4000" dirty="0" err="1" smtClean="0"/>
              <a:t>дані</a:t>
            </a:r>
            <a:endParaRPr lang="en-US" sz="400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905435" y="1907133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uk-U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5896516"/>
              </p:ext>
            </p:extLst>
          </p:nvPr>
        </p:nvGraphicFramePr>
        <p:xfrm>
          <a:off x="2081093" y="1907133"/>
          <a:ext cx="7338454" cy="4202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224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9" t="59736" r="11507" b="30795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0" t="78163" r="30712" b="11973"/>
          <a:stretch/>
        </p:blipFill>
        <p:spPr>
          <a:xfrm>
            <a:off x="6203004" y="2785402"/>
            <a:ext cx="4728389" cy="2499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Ширина черепа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057979" y="4002779"/>
            <a:ext cx="1920719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/>
              <a:t>Ширина черепа</a:t>
            </a:r>
            <a:endParaRPr lang="uk-UA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55897" y="2678165"/>
            <a:ext cx="461665" cy="29649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0085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5" t="59736" r="2141" b="30795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0" t="87895" r="30712" b="3518"/>
          <a:stretch/>
        </p:blipFill>
        <p:spPr>
          <a:xfrm>
            <a:off x="6377321" y="2902341"/>
            <a:ext cx="4728389" cy="2175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uk-UA" dirty="0" smtClean="0"/>
              <a:t>кіля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800544" y="527374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76601" y="4002779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err="1"/>
              <a:t>Довжина</a:t>
            </a:r>
            <a:r>
              <a:rPr lang="ru-RU" dirty="0"/>
              <a:t> </a:t>
            </a:r>
            <a:r>
              <a:rPr lang="ru-RU" dirty="0" err="1" smtClean="0"/>
              <a:t>кіля</a:t>
            </a:r>
            <a:endParaRPr lang="uk-UA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555897" y="2678165"/>
            <a:ext cx="461665" cy="29649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стегноввої</a:t>
            </a:r>
            <a:r>
              <a:rPr lang="ru-RU" dirty="0" smtClean="0"/>
              <a:t> </a:t>
            </a:r>
            <a:r>
              <a:rPr lang="ru-RU" dirty="0" err="1" smtClean="0"/>
              <a:t>кістки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2970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9" t="69075" r="11507" b="21456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4" t="78821" r="21198" b="12592"/>
          <a:stretch/>
        </p:blipFill>
        <p:spPr>
          <a:xfrm>
            <a:off x="6377321" y="2902341"/>
            <a:ext cx="4728389" cy="2175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77484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err="1" smtClean="0"/>
              <a:t>Ширна</a:t>
            </a:r>
            <a:r>
              <a:rPr lang="uk-UA" dirty="0" smtClean="0"/>
              <a:t> черепа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7026188" y="510002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130916" y="4002779"/>
            <a:ext cx="177484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err="1"/>
              <a:t>Ширна</a:t>
            </a:r>
            <a:r>
              <a:rPr lang="uk-UA" dirty="0"/>
              <a:t> черепа</a:t>
            </a:r>
            <a:endParaRPr lang="uk-UA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8861" y="3221736"/>
            <a:ext cx="461665" cy="16889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39468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7" t="69075" r="2039" b="21456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9" t="87276" r="21043" b="4137"/>
          <a:stretch/>
        </p:blipFill>
        <p:spPr>
          <a:xfrm>
            <a:off x="6428647" y="2847703"/>
            <a:ext cx="4728389" cy="2175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Довжина кіля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7026188" y="510002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350920" y="4005985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Довжина кіля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61" y="3221736"/>
            <a:ext cx="461665" cy="16889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err="1" smtClean="0"/>
              <a:t>Довжина</a:t>
            </a:r>
            <a:r>
              <a:rPr lang="ru-RU" dirty="0" smtClean="0"/>
              <a:t> </a:t>
            </a:r>
            <a:r>
              <a:rPr lang="ru-RU" dirty="0" err="1" smtClean="0"/>
              <a:t>лапи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2566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Графічний аналіз попарних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залежностей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4" t="78313" r="2192" b="12218"/>
          <a:stretch/>
        </p:blipFill>
        <p:spPr>
          <a:xfrm>
            <a:off x="940526" y="2847703"/>
            <a:ext cx="4954884" cy="243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8" t="87688" r="11684" b="3725"/>
          <a:stretch/>
        </p:blipFill>
        <p:spPr>
          <a:xfrm>
            <a:off x="6428647" y="2847703"/>
            <a:ext cx="4728389" cy="2175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1304" y="5249621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Довжина кіля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7026188" y="5100027"/>
            <a:ext cx="35333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ru-RU" dirty="0"/>
              <a:t>Ширина черепа</a:t>
            </a:r>
            <a:endParaRPr lang="uk-UA" dirty="0" err="1" smtClean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350920" y="4005985"/>
            <a:ext cx="1683474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Довжина кіля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61" y="3082274"/>
            <a:ext cx="461665" cy="18283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vert270" wrap="none" rtlCol="0">
            <a:spAutoFit/>
          </a:bodyPr>
          <a:lstStyle/>
          <a:p>
            <a:r>
              <a:rPr lang="ru-RU" dirty="0" smtClean="0"/>
              <a:t>Ширина черепа</a:t>
            </a:r>
            <a:endParaRPr lang="uk-UA" dirty="0" err="1" smtClean="0"/>
          </a:p>
        </p:txBody>
      </p:sp>
    </p:spTree>
    <p:extLst>
      <p:ext uri="{BB962C8B-B14F-4D97-AF65-F5344CB8AC3E}">
        <p14:creationId xmlns:p14="http://schemas.microsoft.com/office/powerpoint/2010/main" val="12418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Кореляційний </a:t>
            </a:r>
            <a:r>
              <a:rPr lang="uk-UA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анліз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4" t="12086" r="456" b="78172"/>
          <a:stretch/>
        </p:blipFill>
        <p:spPr>
          <a:xfrm>
            <a:off x="877474" y="2701004"/>
            <a:ext cx="8629597" cy="1091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0" t="21452" r="496" b="68325"/>
          <a:stretch/>
        </p:blipFill>
        <p:spPr>
          <a:xfrm>
            <a:off x="1903933" y="3792071"/>
            <a:ext cx="7603138" cy="11448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t="30938" r="416" b="58839"/>
          <a:stretch/>
        </p:blipFill>
        <p:spPr>
          <a:xfrm>
            <a:off x="3024522" y="4958026"/>
            <a:ext cx="6549784" cy="11448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5" t="295" r="2977" b="96823"/>
          <a:stretch/>
        </p:blipFill>
        <p:spPr>
          <a:xfrm>
            <a:off x="890921" y="2287506"/>
            <a:ext cx="8287871" cy="3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Кореляційний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анліз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7" t="31058" r="55" b="58719"/>
          <a:stretch/>
        </p:blipFill>
        <p:spPr>
          <a:xfrm>
            <a:off x="1711192" y="2887178"/>
            <a:ext cx="6590126" cy="1144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7" t="40479" r="-9115" b="49298"/>
          <a:stretch/>
        </p:blipFill>
        <p:spPr>
          <a:xfrm>
            <a:off x="2685103" y="4032034"/>
            <a:ext cx="6590126" cy="1144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7" t="50403" r="-3181" b="40198"/>
          <a:stretch/>
        </p:blipFill>
        <p:spPr>
          <a:xfrm>
            <a:off x="3757488" y="5289106"/>
            <a:ext cx="4828149" cy="10525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8" t="524" r="2977" b="96823"/>
          <a:stretch/>
        </p:blipFill>
        <p:spPr>
          <a:xfrm>
            <a:off x="1664333" y="2583903"/>
            <a:ext cx="6237090" cy="297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85" t="39338" r="69361" b="57537"/>
          <a:stretch/>
        </p:blipFill>
        <p:spPr>
          <a:xfrm>
            <a:off x="890921" y="2221043"/>
            <a:ext cx="3429000" cy="2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Кореляційний </a:t>
            </a:r>
            <a:r>
              <a:rPr lang="uk-UA" sz="4000" dirty="0" err="1">
                <a:latin typeface="Arial" panose="020B0604020202020204" pitchFamily="34" charset="0"/>
                <a:cs typeface="Arial" panose="020B0604020202020204" pitchFamily="34" charset="0"/>
              </a:rPr>
              <a:t>анліз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4" t="59573" r="-27582" b="30204"/>
          <a:stretch/>
        </p:blipFill>
        <p:spPr>
          <a:xfrm>
            <a:off x="2410438" y="2525096"/>
            <a:ext cx="6590126" cy="1144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8" t="69536" r="-37346" b="21272"/>
          <a:stretch/>
        </p:blipFill>
        <p:spPr>
          <a:xfrm>
            <a:off x="3502890" y="3669952"/>
            <a:ext cx="6590126" cy="10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7" t="79082" r="-46265" b="11726"/>
          <a:stretch/>
        </p:blipFill>
        <p:spPr>
          <a:xfrm>
            <a:off x="4471078" y="4814808"/>
            <a:ext cx="6590126" cy="10294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7" t="273" r="2977" b="96823"/>
          <a:stretch/>
        </p:blipFill>
        <p:spPr>
          <a:xfrm>
            <a:off x="2410438" y="2196737"/>
            <a:ext cx="3085927" cy="32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Багатовимірне </a:t>
            </a:r>
            <a:r>
              <a:rPr lang="uk-UA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шкалювання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21" y="2310664"/>
            <a:ext cx="5594058" cy="4151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24" y="2466988"/>
            <a:ext cx="5172797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Багатовимірне </a:t>
            </a:r>
            <a:r>
              <a:rPr lang="uk-UA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шкалювання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82" t="22978" r="42179" b="48161"/>
          <a:stretch/>
        </p:blipFill>
        <p:spPr>
          <a:xfrm>
            <a:off x="890921" y="2608728"/>
            <a:ext cx="9112737" cy="275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5435" y="488935"/>
            <a:ext cx="10972800" cy="1143000"/>
          </a:xfrm>
        </p:spPr>
        <p:txBody>
          <a:bodyPr>
            <a:normAutofit/>
          </a:bodyPr>
          <a:lstStyle/>
          <a:p>
            <a:r>
              <a:rPr lang="ru-RU" sz="4000" dirty="0" err="1" smtClean="0"/>
              <a:t>Історія</a:t>
            </a:r>
            <a:r>
              <a:rPr lang="ru-RU" sz="4000" dirty="0" smtClean="0"/>
              <a:t>. </a:t>
            </a:r>
            <a:r>
              <a:rPr lang="ru-RU" sz="4000" dirty="0" err="1" smtClean="0"/>
              <a:t>Отримані</a:t>
            </a:r>
            <a:r>
              <a:rPr lang="ru-RU" sz="4000" dirty="0" smtClean="0"/>
              <a:t> </a:t>
            </a:r>
            <a:r>
              <a:rPr lang="ru-RU" sz="4000" dirty="0" err="1" smtClean="0"/>
              <a:t>неперервні</a:t>
            </a:r>
            <a:r>
              <a:rPr lang="ru-RU" sz="4000" dirty="0" smtClean="0"/>
              <a:t> </a:t>
            </a:r>
            <a:r>
              <a:rPr lang="ru-RU" sz="4000" dirty="0" err="1" smtClean="0"/>
              <a:t>дані</a:t>
            </a:r>
            <a:endParaRPr lang="en-US" sz="40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64707141"/>
              </p:ext>
            </p:extLst>
          </p:nvPr>
        </p:nvGraphicFramePr>
        <p:xfrm>
          <a:off x="905435" y="2496456"/>
          <a:ext cx="10628226" cy="7481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897" y="2641382"/>
            <a:ext cx="2233968" cy="29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215102"/>
            <a:ext cx="10972800" cy="1143000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Багатовимірне </a:t>
            </a:r>
            <a:r>
              <a:rPr lang="uk-UA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шкалювання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та принцип головних компонент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78" t="31801" r="36082" b="45588"/>
          <a:stretch/>
        </p:blipFill>
        <p:spPr>
          <a:xfrm>
            <a:off x="904369" y="2743199"/>
            <a:ext cx="9811433" cy="20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1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215102"/>
            <a:ext cx="10972800" cy="1143000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Багатовимірне </a:t>
            </a:r>
            <a:r>
              <a:rPr lang="uk-UA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шкалювання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та принцип головних компонент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31" y="2358102"/>
            <a:ext cx="7078903" cy="44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3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215102"/>
            <a:ext cx="10972800" cy="1143000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Багатовимірне </a:t>
            </a:r>
            <a:r>
              <a:rPr lang="uk-UA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шкалювання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та принцип головних компонент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9" y="2571763"/>
            <a:ext cx="5581013" cy="3497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75" y="2631062"/>
            <a:ext cx="5486400" cy="34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8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215102"/>
            <a:ext cx="10972800" cy="1143000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Багатовимірне </a:t>
            </a:r>
            <a:r>
              <a:rPr lang="uk-UA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шкалювання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та принцип головних компонент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75" t="18934" r="39285" b="45772"/>
          <a:stretch/>
        </p:blipFill>
        <p:spPr>
          <a:xfrm>
            <a:off x="904369" y="2559808"/>
            <a:ext cx="9367932" cy="32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2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215102"/>
            <a:ext cx="10972800" cy="479227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Перевірка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даних на нормальність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3" y="1833283"/>
            <a:ext cx="9399495" cy="4823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01" t="31250" r="60317" b="46166"/>
          <a:stretch/>
        </p:blipFill>
        <p:spPr>
          <a:xfrm>
            <a:off x="8373035" y="4625788"/>
            <a:ext cx="3688982" cy="13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215102"/>
            <a:ext cx="10972800" cy="479227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Перевірка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даних на нормальність критерієм Стьюдента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4" t="22059" r="58819" b="25368"/>
          <a:stretch/>
        </p:blipFill>
        <p:spPr>
          <a:xfrm>
            <a:off x="618564" y="2178423"/>
            <a:ext cx="5325036" cy="3845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57" t="29595" r="59439" b="18566"/>
          <a:stretch/>
        </p:blipFill>
        <p:spPr>
          <a:xfrm>
            <a:off x="6064623" y="2232212"/>
            <a:ext cx="5230906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215102"/>
            <a:ext cx="10972800" cy="479227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Перевірка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даних на нормальність критерієм Стьюдента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6" t="23162" r="55477" b="23713"/>
          <a:stretch/>
        </p:blipFill>
        <p:spPr>
          <a:xfrm>
            <a:off x="6148722" y="2138083"/>
            <a:ext cx="5728447" cy="388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61" t="26654" r="58199" b="16544"/>
          <a:stretch/>
        </p:blipFill>
        <p:spPr>
          <a:xfrm>
            <a:off x="403412" y="2003612"/>
            <a:ext cx="5378824" cy="4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215102"/>
            <a:ext cx="10972800" cy="479227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Перевірка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даних на нормальність критерієм Стьюдента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1" t="68383" r="59543" b="10845"/>
          <a:stretch/>
        </p:blipFill>
        <p:spPr>
          <a:xfrm>
            <a:off x="2199929" y="2528047"/>
            <a:ext cx="8381679" cy="24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215102"/>
            <a:ext cx="10972800" cy="479227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Перевірка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даних на нормальність критерієм Стьюдента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6341" y="2796988"/>
            <a:ext cx="5638082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Нормальності нема: розмах крил, </a:t>
            </a:r>
          </a:p>
          <a:p>
            <a:r>
              <a:rPr lang="uk-UA" dirty="0"/>
              <a:t>	</a:t>
            </a:r>
            <a:r>
              <a:rPr lang="uk-UA" dirty="0" smtClean="0"/>
              <a:t>	      </a:t>
            </a:r>
            <a:r>
              <a:rPr lang="uk-UA" dirty="0" smtClean="0"/>
              <a:t>довжина </a:t>
            </a:r>
            <a:r>
              <a:rPr lang="uk-UA" dirty="0" err="1" smtClean="0"/>
              <a:t>клювай</a:t>
            </a:r>
            <a:r>
              <a:rPr lang="uk-UA" dirty="0" smtClean="0"/>
              <a:t> й голови, </a:t>
            </a:r>
          </a:p>
          <a:p>
            <a:r>
              <a:rPr lang="uk-UA" dirty="0"/>
              <a:t>	</a:t>
            </a:r>
            <a:r>
              <a:rPr lang="uk-UA" dirty="0" smtClean="0"/>
              <a:t>	      довжина стегнової кістки,</a:t>
            </a:r>
          </a:p>
          <a:p>
            <a:r>
              <a:rPr lang="uk-UA" dirty="0"/>
              <a:t>	</a:t>
            </a:r>
            <a:r>
              <a:rPr lang="uk-UA" dirty="0" smtClean="0"/>
              <a:t>	      довжина лапи,</a:t>
            </a:r>
          </a:p>
          <a:p>
            <a:r>
              <a:rPr lang="uk-UA" dirty="0"/>
              <a:t>	</a:t>
            </a:r>
            <a:r>
              <a:rPr lang="uk-UA" dirty="0" smtClean="0"/>
              <a:t>	      ширина черепа,</a:t>
            </a:r>
          </a:p>
          <a:p>
            <a:r>
              <a:rPr lang="uk-UA" dirty="0"/>
              <a:t>	</a:t>
            </a:r>
            <a:r>
              <a:rPr lang="uk-UA" dirty="0" smtClean="0"/>
              <a:t>	     довжина кіля</a:t>
            </a:r>
          </a:p>
          <a:p>
            <a:r>
              <a:rPr lang="uk-UA" dirty="0" smtClean="0"/>
              <a:t>Нормально розподілені: загальна довжина, </a:t>
            </a:r>
          </a:p>
          <a:p>
            <a:r>
              <a:rPr lang="uk-UA" dirty="0"/>
              <a:t>	</a:t>
            </a:r>
            <a:r>
              <a:rPr lang="uk-UA" dirty="0" smtClean="0"/>
              <a:t>		маса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uk-UA" dirty="0" smtClean="0"/>
              <a:t>довжина плечової кістки</a:t>
            </a:r>
          </a:p>
          <a:p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3906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394007"/>
            <a:ext cx="10972800" cy="479227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Перевірка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впливу середнього розміру на виживання </a:t>
            </a:r>
            <a:b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за критерієм Стьюдента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23" t="30843" r="33755" b="16441"/>
          <a:stretch/>
        </p:blipFill>
        <p:spPr>
          <a:xfrm>
            <a:off x="904368" y="2087216"/>
            <a:ext cx="9889527" cy="47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1893" y="79248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Формулювання </a:t>
            </a: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гіпотези.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Поняття стабілізуючого добору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6686" y="2269309"/>
            <a:ext cx="5776685" cy="4160520"/>
          </a:xfrm>
        </p:spPr>
        <p:txBody>
          <a:bodyPr/>
          <a:lstStyle/>
          <a:p>
            <a:pPr marL="0" indent="0">
              <a:buNone/>
            </a:pPr>
            <a:r>
              <a:rPr lang="ru-RU" sz="20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Стабілізу́ючий</a:t>
            </a:r>
            <a:r>
              <a:rPr lang="ru-RU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добі́р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 природного добору,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що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забезпечує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переважне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виживання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і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розповсюдження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природі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особин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з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нормальними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середніми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ознаками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dirty="0"/>
              <a:t> 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uk-UA" sz="20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Нормалізуючий</a:t>
            </a:r>
            <a:r>
              <a:rPr lang="uk-UA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(підтримуючий</a:t>
            </a:r>
            <a:r>
              <a:rPr lang="uk-UA" sz="2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uk-U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Відсіває </a:t>
            </a:r>
            <a:r>
              <a:rPr lang="uk-UA" sz="2000" dirty="0">
                <a:latin typeface="Arial" panose="020B0604020202020204" pitchFamily="34" charset="0"/>
                <a:cs typeface="Arial" panose="020B0604020202020204" pitchFamily="34" charset="0"/>
              </a:rPr>
              <a:t>відхилення від норми і зберігає типових представників без впливу на їхню еволюцію.</a:t>
            </a:r>
          </a:p>
          <a:p>
            <a:pPr marL="0" indent="0">
              <a:buNone/>
            </a:pPr>
            <a:endParaRPr lang="uk-U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93"/>
          <a:stretch/>
        </p:blipFill>
        <p:spPr>
          <a:xfrm>
            <a:off x="6473371" y="2278259"/>
            <a:ext cx="4601029" cy="3369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36" t="15885" r="7109" b="8919"/>
          <a:stretch/>
        </p:blipFill>
        <p:spPr>
          <a:xfrm>
            <a:off x="8672285" y="3294743"/>
            <a:ext cx="2915775" cy="23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1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4369" y="1394007"/>
            <a:ext cx="10972800" cy="479227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Перевірка </a:t>
            </a: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впливу середнього розміру на виживання </a:t>
            </a:r>
            <a:b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за критерієм Стьюдента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99592"/>
              </p:ext>
            </p:extLst>
          </p:nvPr>
        </p:nvGraphicFramePr>
        <p:xfrm>
          <a:off x="2981738" y="2270170"/>
          <a:ext cx="4969566" cy="376399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240158"/>
                <a:gridCol w="1729408"/>
              </a:tblGrid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p-value</a:t>
                      </a:r>
                      <a:endParaRPr lang="uk-UA" dirty="0"/>
                    </a:p>
                  </a:txBody>
                  <a:tcPr/>
                </a:tc>
              </a:tr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Загальна</a:t>
                      </a:r>
                      <a:r>
                        <a:rPr lang="uk-UA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довжина тіла</a:t>
                      </a:r>
                      <a:endParaRPr lang="uk-UA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0.001899162</a:t>
                      </a:r>
                      <a:endParaRPr lang="uk-UA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Розмах крил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0.780528</a:t>
                      </a:r>
                      <a:endParaRPr lang="uk-UA" dirty="0"/>
                    </a:p>
                  </a:txBody>
                  <a:tcPr/>
                </a:tc>
              </a:tr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Маса</a:t>
                      </a:r>
                      <a:endParaRPr lang="uk-UA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0.006604665</a:t>
                      </a:r>
                      <a:endParaRPr lang="uk-UA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Довжина </a:t>
                      </a:r>
                      <a:r>
                        <a:rPr lang="uk-UA" dirty="0" err="1" smtClean="0"/>
                        <a:t>клюва</a:t>
                      </a:r>
                      <a:r>
                        <a:rPr lang="uk-UA" baseline="0" dirty="0" smtClean="0"/>
                        <a:t> й голови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0.777982</a:t>
                      </a:r>
                      <a:endParaRPr lang="uk-UA" dirty="0"/>
                    </a:p>
                  </a:txBody>
                  <a:tcPr/>
                </a:tc>
              </a:tr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/>
                        <a:t>Довжина плечової кістки</a:t>
                      </a:r>
                      <a:endParaRPr lang="uk-U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b="1" dirty="0" smtClean="0"/>
                        <a:t>0.9418172</a:t>
                      </a:r>
                      <a:endParaRPr lang="uk-UA" b="1" dirty="0"/>
                    </a:p>
                  </a:txBody>
                  <a:tcPr/>
                </a:tc>
              </a:tr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Довжина стегнової кістки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0.9120541</a:t>
                      </a:r>
                      <a:endParaRPr lang="uk-UA" dirty="0"/>
                    </a:p>
                  </a:txBody>
                  <a:tcPr/>
                </a:tc>
              </a:tr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Ширина</a:t>
                      </a:r>
                      <a:r>
                        <a:rPr lang="uk-UA" baseline="0" dirty="0" smtClean="0"/>
                        <a:t> черепа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0.6561016</a:t>
                      </a:r>
                      <a:endParaRPr lang="uk-UA" dirty="0"/>
                    </a:p>
                  </a:txBody>
                  <a:tcPr/>
                </a:tc>
              </a:tr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Довжина кіля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/>
                        <a:t>0.9432667</a:t>
                      </a:r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6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1893" y="792480"/>
            <a:ext cx="10972800" cy="1143000"/>
          </a:xfrm>
        </p:spPr>
        <p:txBody>
          <a:bodyPr>
            <a:normAutofit/>
          </a:bodyPr>
          <a:lstStyle/>
          <a:p>
            <a:r>
              <a:rPr lang="uk-UA" sz="4000" dirty="0">
                <a:latin typeface="Arial" panose="020B0604020202020204" pitchFamily="34" charset="0"/>
                <a:cs typeface="Arial" panose="020B0604020202020204" pitchFamily="34" charset="0"/>
              </a:rPr>
              <a:t>Формулювання </a:t>
            </a: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гіпотези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61893" y="2999739"/>
                <a:ext cx="5776685" cy="41605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uk-UA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стабілізуючий добір не діяв</a:t>
                </a:r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uk-UA" dirty="0">
                    <a:latin typeface="Arial" panose="020B0604020202020204" pitchFamily="34" charset="0"/>
                    <a:cs typeface="Arial" panose="020B0604020202020204" pitchFamily="34" charset="0"/>
                  </a:rPr>
                  <a:t> стабілізуючий добір не діяв</a:t>
                </a:r>
                <a:endParaRPr lang="uk-UA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1893" y="2999739"/>
                <a:ext cx="5776685" cy="4160520"/>
              </a:xfrm>
              <a:blipFill rotWithShape="0">
                <a:blip r:embed="rId2"/>
                <a:stretch>
                  <a:fillRect t="-131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69" y="2196737"/>
            <a:ext cx="4212046" cy="3159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422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0921" y="105373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Описова статистика. </a:t>
            </a:r>
            <a:b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uk-UA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Завантаження даних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5" t="35466" r="32933" b="40922"/>
          <a:stretch/>
        </p:blipFill>
        <p:spPr>
          <a:xfrm>
            <a:off x="890921" y="2815770"/>
            <a:ext cx="10287825" cy="206103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583543" y="2902857"/>
            <a:ext cx="4310743" cy="1451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presentation(2)</Template>
  <TotalTime>1311</TotalTime>
  <Words>717</Words>
  <Application>Microsoft Office PowerPoint</Application>
  <PresentationFormat>Widescreen</PresentationFormat>
  <Paragraphs>293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Cambria Math</vt:lpstr>
      <vt:lpstr>Century Gothic</vt:lpstr>
      <vt:lpstr>Palatino Linotype</vt:lpstr>
      <vt:lpstr>Wingdings 2</vt:lpstr>
      <vt:lpstr>Presentation on brainstorming</vt:lpstr>
      <vt:lpstr>Аналіз дії стабілізуючого добору  на горобців</vt:lpstr>
      <vt:lpstr>Зміст</vt:lpstr>
      <vt:lpstr>Історія. Подія</vt:lpstr>
      <vt:lpstr>Історія. Наслідки</vt:lpstr>
      <vt:lpstr>Історія. Оримані категоріальні дані</vt:lpstr>
      <vt:lpstr>Історія. Отримані неперервні дані</vt:lpstr>
      <vt:lpstr>Формулювання гіпотези.  Поняття стабілізуючого добору</vt:lpstr>
      <vt:lpstr>Формулювання гіпотези</vt:lpstr>
      <vt:lpstr>Описова статистика.  Завантаження даних</vt:lpstr>
      <vt:lpstr>Описова статистика.  Загальний опис даних</vt:lpstr>
      <vt:lpstr>Описова статистика.  Загальний опис даних</vt:lpstr>
      <vt:lpstr>Описова статистика.  Загальний опис даних</vt:lpstr>
      <vt:lpstr>Описова статистика.  Графічний аналіз</vt:lpstr>
      <vt:lpstr>Описова статистика.  Графічний аналіз розподілів</vt:lpstr>
      <vt:lpstr>Описова статистика.  Графічний аналіз розподілів</vt:lpstr>
      <vt:lpstr>Описова статистика.  Графічний аналіз розподілів</vt:lpstr>
      <vt:lpstr>Описова статистика.  Графічний аналіз розподілів</vt:lpstr>
      <vt:lpstr>Описова статистика.  Графічний аналіз розподілу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Графічний аналіз попарних залежностей</vt:lpstr>
      <vt:lpstr>Описова статистика.  Кореляційний анліз</vt:lpstr>
      <vt:lpstr>Описова статистика.  Кореляційний анліз</vt:lpstr>
      <vt:lpstr>Описова статистика.  Кореляційний анліз</vt:lpstr>
      <vt:lpstr>Описова статистика.  Багатовимірне шкалювання</vt:lpstr>
      <vt:lpstr>Описова статистика.  Багатовимірне шкалювання</vt:lpstr>
      <vt:lpstr>Описова статистика.  Багатовимірне шкалювання та принцип головних компонент</vt:lpstr>
      <vt:lpstr>Описова статистика.  Багатовимірне шкалювання та принцип головних компонент</vt:lpstr>
      <vt:lpstr>Описова статистика.  Багатовимірне шкалювання та принцип головних компонент</vt:lpstr>
      <vt:lpstr>Описова статистика.  Багатовимірне шкалювання та принцип головних компонент</vt:lpstr>
      <vt:lpstr>Перевірка даних на нормальність</vt:lpstr>
      <vt:lpstr>Перевірка даних на нормальність критерієм Стьюдента</vt:lpstr>
      <vt:lpstr>Перевірка даних на нормальність критерієм Стьюдента</vt:lpstr>
      <vt:lpstr>Перевірка даних на нормальність критерієм Стьюдента</vt:lpstr>
      <vt:lpstr>Перевірка даних на нормальність критерієм Стьюдента</vt:lpstr>
      <vt:lpstr>Перевірка впливу середнього розміру на виживання  за критерієм Стьюдента</vt:lpstr>
      <vt:lpstr>Перевірка впливу середнього розміру на виживання  за критерієм Стьюдента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Аналіз дії стабілізуючого добору  на горобців</dc:title>
  <dc:creator>Galia</dc:creator>
  <cp:lastModifiedBy>Galia</cp:lastModifiedBy>
  <cp:revision>82</cp:revision>
  <dcterms:created xsi:type="dcterms:W3CDTF">2018-04-18T06:29:37Z</dcterms:created>
  <dcterms:modified xsi:type="dcterms:W3CDTF">2018-04-19T06:16:18Z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